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106"/>
  </p:notesMasterIdLst>
  <p:handoutMasterIdLst>
    <p:handoutMasterId r:id="rId107"/>
  </p:handoutMasterIdLst>
  <p:sldIdLst>
    <p:sldId id="1308" r:id="rId8"/>
    <p:sldId id="1249" r:id="rId9"/>
    <p:sldId id="1251" r:id="rId10"/>
    <p:sldId id="1314" r:id="rId11"/>
    <p:sldId id="1309" r:id="rId12"/>
    <p:sldId id="1362" r:id="rId13"/>
    <p:sldId id="1363" r:id="rId14"/>
    <p:sldId id="2790" r:id="rId15"/>
    <p:sldId id="1375" r:id="rId16"/>
    <p:sldId id="1310" r:id="rId17"/>
    <p:sldId id="1315" r:id="rId18"/>
    <p:sldId id="1365" r:id="rId19"/>
    <p:sldId id="1372" r:id="rId20"/>
    <p:sldId id="1374" r:id="rId21"/>
    <p:sldId id="2789" r:id="rId22"/>
    <p:sldId id="1399" r:id="rId23"/>
    <p:sldId id="2794" r:id="rId24"/>
    <p:sldId id="2795" r:id="rId25"/>
    <p:sldId id="1400" r:id="rId26"/>
    <p:sldId id="1385" r:id="rId27"/>
    <p:sldId id="2799" r:id="rId28"/>
    <p:sldId id="1386" r:id="rId29"/>
    <p:sldId id="1311" r:id="rId30"/>
    <p:sldId id="1346" r:id="rId31"/>
    <p:sldId id="1312" r:id="rId32"/>
    <p:sldId id="1313" r:id="rId33"/>
    <p:sldId id="1318" r:id="rId34"/>
    <p:sldId id="1397" r:id="rId35"/>
    <p:sldId id="1317" r:id="rId36"/>
    <p:sldId id="1383" r:id="rId37"/>
    <p:sldId id="1316" r:id="rId38"/>
    <p:sldId id="1393" r:id="rId39"/>
    <p:sldId id="1398" r:id="rId40"/>
    <p:sldId id="1373" r:id="rId41"/>
    <p:sldId id="2792" r:id="rId42"/>
    <p:sldId id="1322" r:id="rId43"/>
    <p:sldId id="1366" r:id="rId44"/>
    <p:sldId id="1376" r:id="rId45"/>
    <p:sldId id="1377" r:id="rId46"/>
    <p:sldId id="1371" r:id="rId47"/>
    <p:sldId id="1321" r:id="rId48"/>
    <p:sldId id="1319" r:id="rId49"/>
    <p:sldId id="1392" r:id="rId50"/>
    <p:sldId id="1395" r:id="rId51"/>
    <p:sldId id="1396" r:id="rId52"/>
    <p:sldId id="1394" r:id="rId53"/>
    <p:sldId id="1367" r:id="rId54"/>
    <p:sldId id="1320" r:id="rId55"/>
    <p:sldId id="1329" r:id="rId56"/>
    <p:sldId id="1378" r:id="rId57"/>
    <p:sldId id="1381" r:id="rId58"/>
    <p:sldId id="2793" r:id="rId59"/>
    <p:sldId id="1390" r:id="rId60"/>
    <p:sldId id="1389" r:id="rId61"/>
    <p:sldId id="1382" r:id="rId62"/>
    <p:sldId id="2798" r:id="rId63"/>
    <p:sldId id="2796" r:id="rId64"/>
    <p:sldId id="2797" r:id="rId65"/>
    <p:sldId id="1353" r:id="rId66"/>
    <p:sldId id="1369" r:id="rId67"/>
    <p:sldId id="1359" r:id="rId68"/>
    <p:sldId id="1326" r:id="rId69"/>
    <p:sldId id="1328" r:id="rId70"/>
    <p:sldId id="1330" r:id="rId71"/>
    <p:sldId id="1331" r:id="rId72"/>
    <p:sldId id="1332" r:id="rId73"/>
    <p:sldId id="1333" r:id="rId74"/>
    <p:sldId id="1334" r:id="rId75"/>
    <p:sldId id="1336" r:id="rId76"/>
    <p:sldId id="1337" r:id="rId77"/>
    <p:sldId id="1338" r:id="rId78"/>
    <p:sldId id="1339" r:id="rId79"/>
    <p:sldId id="1340" r:id="rId80"/>
    <p:sldId id="1341" r:id="rId81"/>
    <p:sldId id="1342" r:id="rId82"/>
    <p:sldId id="1344" r:id="rId83"/>
    <p:sldId id="1345" r:id="rId84"/>
    <p:sldId id="1347" r:id="rId85"/>
    <p:sldId id="1348" r:id="rId86"/>
    <p:sldId id="1349" r:id="rId87"/>
    <p:sldId id="1350" r:id="rId88"/>
    <p:sldId id="1351" r:id="rId89"/>
    <p:sldId id="1352" r:id="rId90"/>
    <p:sldId id="1354" r:id="rId91"/>
    <p:sldId id="1355" r:id="rId92"/>
    <p:sldId id="1356" r:id="rId93"/>
    <p:sldId id="1357" r:id="rId94"/>
    <p:sldId id="1358" r:id="rId95"/>
    <p:sldId id="1360" r:id="rId96"/>
    <p:sldId id="1248" r:id="rId97"/>
    <p:sldId id="2791" r:id="rId98"/>
    <p:sldId id="1323" r:id="rId99"/>
    <p:sldId id="1324" r:id="rId100"/>
    <p:sldId id="1368" r:id="rId101"/>
    <p:sldId id="1380" r:id="rId102"/>
    <p:sldId id="1387" r:id="rId103"/>
    <p:sldId id="1388" r:id="rId104"/>
    <p:sldId id="1384" r:id="rId10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2790"/>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Lst>
        </p14:section>
        <p14:section name="Security and Identity" id="{5E3C52FA-00F2-40ED-A3B9-A7611893FF0C}">
          <p14:sldIdLst>
            <p14:sldId id="1374"/>
            <p14:sldId id="2789"/>
            <p14:sldId id="1399"/>
            <p14:sldId id="2794"/>
            <p14:sldId id="2795"/>
            <p14:sldId id="1400"/>
          </p14:sldIdLst>
        </p14:section>
        <p14:section name="Monitoring and Management" id="{28AA5DD4-0222-4485-8A64-B64A471FEDD1}">
          <p14:sldIdLst>
            <p14:sldId id="1385"/>
            <p14:sldId id="2799"/>
            <p14:sldId id="1386"/>
            <p14:sldId id="1311"/>
            <p14:sldId id="1346"/>
            <p14:sldId id="1312"/>
            <p14:sldId id="1313"/>
            <p14:sldId id="1318"/>
            <p14:sldId id="1397"/>
            <p14:sldId id="1317"/>
            <p14:sldId id="1383"/>
            <p14:sldId id="1316"/>
            <p14:sldId id="1393"/>
            <p14:sldId id="1398"/>
          </p14:sldIdLst>
        </p14:section>
        <p14:section name="Compute" id="{FB7D2959-E17D-4DC7-96EF-027B33C29860}">
          <p14:sldIdLst>
            <p14:sldId id="1373"/>
            <p14:sldId id="2792"/>
            <p14:sldId id="1322"/>
            <p14:sldId id="1366"/>
            <p14:sldId id="1376"/>
            <p14:sldId id="1377"/>
          </p14:sldIdLst>
        </p14:section>
        <p14:section name="Networking" id="{1973D467-A781-4391-A2DB-42D93A29276E}">
          <p14:sldIdLst>
            <p14:sldId id="1371"/>
            <p14:sldId id="1321"/>
            <p14:sldId id="1319"/>
            <p14:sldId id="1392"/>
            <p14:sldId id="1395"/>
            <p14:sldId id="1396"/>
            <p14:sldId id="1394"/>
            <p14:sldId id="1367"/>
            <p14:sldId id="1320"/>
            <p14:sldId id="1329"/>
            <p14:sldId id="1378"/>
          </p14:sldIdLst>
        </p14:section>
        <p14:section name="Database and Storage" id="{4D623DC5-484B-4FED-915C-02FBBDFAE266}">
          <p14:sldIdLst>
            <p14:sldId id="1381"/>
            <p14:sldId id="2793"/>
            <p14:sldId id="1390"/>
          </p14:sldIdLst>
        </p14:section>
        <p14:section name="Development Tools" id="{0F87F8AA-2AA9-4127-B3A7-EEA3EF8D90B4}">
          <p14:sldIdLst>
            <p14:sldId id="1389"/>
            <p14:sldId id="1382"/>
            <p14:sldId id="2798"/>
            <p14:sldId id="2796"/>
            <p14:sldId id="2797"/>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4"/>
            <p14:sldId id="1345"/>
            <p14:sldId id="1347"/>
            <p14:sldId id="1348"/>
            <p14:sldId id="1349"/>
            <p14:sldId id="1350"/>
            <p14:sldId id="1351"/>
            <p14:sldId id="1352"/>
            <p14:sldId id="1354"/>
            <p14:sldId id="1355"/>
            <p14:sldId id="1356"/>
            <p14:sldId id="1357"/>
            <p14:sldId id="1358"/>
            <p14:sldId id="1360"/>
            <p14:sldId id="1248"/>
            <p14:sldId id="2791"/>
            <p14:sldId id="1323"/>
            <p14:sldId id="1324"/>
            <p14:sldId id="1368"/>
            <p14:sldId id="1380"/>
            <p14:sldId id="1387"/>
            <p14:sldId id="1388"/>
            <p14:sldId id="13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20" autoAdjust="0"/>
    <p:restoredTop sz="71343" autoAdjust="0"/>
  </p:normalViewPr>
  <p:slideViewPr>
    <p:cSldViewPr>
      <p:cViewPr varScale="1">
        <p:scale>
          <a:sx n="63" d="100"/>
          <a:sy n="63" d="100"/>
        </p:scale>
        <p:origin x="-21" y="51"/>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07" Type="http://schemas.openxmlformats.org/officeDocument/2006/relationships/handoutMaster" Target="handoutMasters/handoutMaster1.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viewProps" Target="viewProps.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commentAuthors" Target="commentAuthor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presProps" Target="presProps.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1568DE-251C-4024-9A9A-1163EC0A8B1D}"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59CD414F-B4D9-4A62-94E1-B57143DCBD38}">
      <dgm:prSet/>
      <dgm:spPr/>
      <dgm:t>
        <a:bodyPr/>
        <a:lstStyle/>
        <a:p>
          <a:r>
            <a:rPr lang="en-US" dirty="0"/>
            <a:t>New cloud enrollments often don’t get utilized because the technical and business stakeholders are not aware of the cloud adoption strategy</a:t>
          </a:r>
        </a:p>
      </dgm:t>
    </dgm:pt>
    <dgm:pt modelId="{F030F47C-0FDE-4393-B415-7BA81A3467AA}" type="parTrans" cxnId="{03BF3F39-8995-47CD-90A7-1A5B7AD1B5C1}">
      <dgm:prSet/>
      <dgm:spPr/>
      <dgm:t>
        <a:bodyPr/>
        <a:lstStyle/>
        <a:p>
          <a:endParaRPr lang="en-US"/>
        </a:p>
      </dgm:t>
    </dgm:pt>
    <dgm:pt modelId="{5946362A-90C7-439D-A280-A78A54F744AA}" type="sibTrans" cxnId="{03BF3F39-8995-47CD-90A7-1A5B7AD1B5C1}">
      <dgm:prSet/>
      <dgm:spPr/>
      <dgm:t>
        <a:bodyPr/>
        <a:lstStyle/>
        <a:p>
          <a:endParaRPr lang="en-US"/>
        </a:p>
      </dgm:t>
    </dgm:pt>
    <dgm:pt modelId="{9D778935-ADAF-45A4-8C5B-A0B37EC07077}">
      <dgm:prSet/>
      <dgm:spPr/>
      <dgm:t>
        <a:bodyPr/>
        <a:lstStyle/>
        <a:p>
          <a:r>
            <a:rPr lang="en-US" dirty="0"/>
            <a:t>Financial and technical stakeholders often change, causing long delays if Azure enterprise roles are assigned to individuals.</a:t>
          </a:r>
        </a:p>
      </dgm:t>
    </dgm:pt>
    <dgm:pt modelId="{EF629DBE-5483-4ED9-B4D3-28DCF534292A}" type="parTrans" cxnId="{6B21D779-3EF5-4069-B36C-115A38B0F366}">
      <dgm:prSet/>
      <dgm:spPr/>
      <dgm:t>
        <a:bodyPr/>
        <a:lstStyle/>
        <a:p>
          <a:endParaRPr lang="en-US"/>
        </a:p>
      </dgm:t>
    </dgm:pt>
    <dgm:pt modelId="{5328B7BC-673B-4F93-A02D-21B940B8FFF3}" type="sibTrans" cxnId="{6B21D779-3EF5-4069-B36C-115A38B0F366}">
      <dgm:prSet/>
      <dgm:spPr/>
      <dgm:t>
        <a:bodyPr/>
        <a:lstStyle/>
        <a:p>
          <a:endParaRPr lang="en-US"/>
        </a:p>
      </dgm:t>
    </dgm:pt>
    <dgm:pt modelId="{DD703919-6648-47F2-A2C8-E45D8B2639D3}">
      <dgm:prSet/>
      <dgm:spPr/>
      <dgm:t>
        <a:bodyPr/>
        <a:lstStyle/>
        <a:p>
          <a:r>
            <a:rPr lang="en-US" dirty="0"/>
            <a:t>Single Sign-on is a value customers would like, yet is often perceived as being too difficult to implement.</a:t>
          </a:r>
        </a:p>
      </dgm:t>
    </dgm:pt>
    <dgm:pt modelId="{0E3C0CA6-65BB-425C-967A-BA4323BE5731}" type="parTrans" cxnId="{DB201D55-D4A5-41EA-AECE-572173991EC5}">
      <dgm:prSet/>
      <dgm:spPr/>
      <dgm:t>
        <a:bodyPr/>
        <a:lstStyle/>
        <a:p>
          <a:endParaRPr lang="en-US"/>
        </a:p>
      </dgm:t>
    </dgm:pt>
    <dgm:pt modelId="{8BDEE6FE-DC5C-43F7-9761-2ECDC7BF9AB1}" type="sibTrans" cxnId="{DB201D55-D4A5-41EA-AECE-572173991EC5}">
      <dgm:prSet/>
      <dgm:spPr/>
      <dgm:t>
        <a:bodyPr/>
        <a:lstStyle/>
        <a:p>
          <a:endParaRPr lang="en-US"/>
        </a:p>
      </dgm:t>
    </dgm:pt>
    <dgm:pt modelId="{E041EAC4-B45D-4844-B416-54E98402BE1D}">
      <dgm:prSet/>
      <dgm:spPr/>
      <dgm:t>
        <a:bodyPr/>
        <a:lstStyle/>
        <a:p>
          <a:r>
            <a:rPr lang="en-US" dirty="0"/>
            <a:t>Role based access control, data classification and network security is perceived as difficult to </a:t>
          </a:r>
          <a:r>
            <a:rPr lang="en-US" dirty="0" err="1"/>
            <a:t>implemet</a:t>
          </a:r>
          <a:r>
            <a:rPr lang="en-US" dirty="0"/>
            <a:t>.</a:t>
          </a:r>
        </a:p>
      </dgm:t>
    </dgm:pt>
    <dgm:pt modelId="{75BA64E8-EE9E-4C48-A250-BDABC23AB7A7}" type="parTrans" cxnId="{AED727B7-800E-46D4-86C7-4CEB29367A63}">
      <dgm:prSet/>
      <dgm:spPr/>
      <dgm:t>
        <a:bodyPr/>
        <a:lstStyle/>
        <a:p>
          <a:endParaRPr lang="en-US"/>
        </a:p>
      </dgm:t>
    </dgm:pt>
    <dgm:pt modelId="{70787554-E6BE-44A1-AE95-6A2CAD3B8599}" type="sibTrans" cxnId="{AED727B7-800E-46D4-86C7-4CEB29367A63}">
      <dgm:prSet/>
      <dgm:spPr/>
      <dgm:t>
        <a:bodyPr/>
        <a:lstStyle/>
        <a:p>
          <a:endParaRPr lang="en-US"/>
        </a:p>
      </dgm:t>
    </dgm:pt>
    <dgm:pt modelId="{6347EF38-2E37-4AFD-B947-1F7B2D6C6C6D}">
      <dgm:prSet/>
      <dgm:spPr/>
      <dgm:t>
        <a:bodyPr/>
        <a:lstStyle/>
        <a:p>
          <a:r>
            <a:rPr lang="en-US" dirty="0"/>
            <a:t>Staff isn’t enabled to deploy workloads securely with a culture of continuous learning.</a:t>
          </a:r>
        </a:p>
      </dgm:t>
    </dgm:pt>
    <dgm:pt modelId="{24E78272-2917-4253-8ACB-815BA4CC27ED}" type="parTrans" cxnId="{A2C2CB05-8FA2-4580-B151-8566B1E2F4FC}">
      <dgm:prSet/>
      <dgm:spPr/>
      <dgm:t>
        <a:bodyPr/>
        <a:lstStyle/>
        <a:p>
          <a:endParaRPr lang="en-US"/>
        </a:p>
      </dgm:t>
    </dgm:pt>
    <dgm:pt modelId="{869381A9-54C8-42A4-918A-5E8F20D98762}" type="sibTrans" cxnId="{A2C2CB05-8FA2-4580-B151-8566B1E2F4FC}">
      <dgm:prSet/>
      <dgm:spPr/>
      <dgm:t>
        <a:bodyPr/>
        <a:lstStyle/>
        <a:p>
          <a:endParaRPr lang="en-US"/>
        </a:p>
      </dgm:t>
    </dgm:pt>
    <dgm:pt modelId="{DEB33E08-53F0-45C8-B117-D9B72603B818}">
      <dgm:prSet/>
      <dgm:spPr/>
      <dgm:t>
        <a:bodyPr/>
        <a:lstStyle/>
        <a:p>
          <a:r>
            <a:rPr lang="en-US" dirty="0"/>
            <a:t>Hybrid integration of cloud resources, identity, operations, network and security with on premise systems is a great differentiator of Azure to other clouds</a:t>
          </a:r>
        </a:p>
      </dgm:t>
    </dgm:pt>
    <dgm:pt modelId="{EC9B24E8-CB65-436F-906D-A44954EB287C}" type="parTrans" cxnId="{BD0FC63F-0F42-49D5-A58B-F7D813D9B644}">
      <dgm:prSet/>
      <dgm:spPr/>
      <dgm:t>
        <a:bodyPr/>
        <a:lstStyle/>
        <a:p>
          <a:endParaRPr lang="en-US"/>
        </a:p>
      </dgm:t>
    </dgm:pt>
    <dgm:pt modelId="{416C19E7-C28C-43BC-B1A8-6DB82159EA6A}" type="sibTrans" cxnId="{BD0FC63F-0F42-49D5-A58B-F7D813D9B644}">
      <dgm:prSet/>
      <dgm:spPr/>
      <dgm:t>
        <a:bodyPr/>
        <a:lstStyle/>
        <a:p>
          <a:endParaRPr lang="en-US"/>
        </a:p>
      </dgm:t>
    </dgm:pt>
    <dgm:pt modelId="{10FF1C77-893F-40DC-ACE8-8ADE7C96C694}">
      <dgm:prSet/>
      <dgm:spPr/>
      <dgm:t>
        <a:bodyPr/>
        <a:lstStyle/>
        <a:p>
          <a:r>
            <a:rPr lang="en-US" dirty="0"/>
            <a:t>Partner assistance is not easy to communicate .</a:t>
          </a:r>
        </a:p>
      </dgm:t>
    </dgm:pt>
    <dgm:pt modelId="{4CB65AD6-B1F0-4249-AC77-50109A127A1E}" type="parTrans" cxnId="{E0788751-A164-4F3A-88C7-50ED54FFF85E}">
      <dgm:prSet/>
      <dgm:spPr/>
      <dgm:t>
        <a:bodyPr/>
        <a:lstStyle/>
        <a:p>
          <a:endParaRPr lang="en-US"/>
        </a:p>
      </dgm:t>
    </dgm:pt>
    <dgm:pt modelId="{2C964E0F-2268-4501-A152-2CEBA70BAEC4}" type="sibTrans" cxnId="{E0788751-A164-4F3A-88C7-50ED54FFF85E}">
      <dgm:prSet/>
      <dgm:spPr/>
      <dgm:t>
        <a:bodyPr/>
        <a:lstStyle/>
        <a:p>
          <a:endParaRPr lang="en-US"/>
        </a:p>
      </dgm:t>
    </dgm:pt>
    <dgm:pt modelId="{9A3E957A-41C9-4D06-8E67-CA1AF39D3A64}" type="pres">
      <dgm:prSet presAssocID="{D31568DE-251C-4024-9A9A-1163EC0A8B1D}" presName="vert0" presStyleCnt="0">
        <dgm:presLayoutVars>
          <dgm:dir/>
          <dgm:animOne val="branch"/>
          <dgm:animLvl val="lvl"/>
        </dgm:presLayoutVars>
      </dgm:prSet>
      <dgm:spPr/>
    </dgm:pt>
    <dgm:pt modelId="{A30D0F76-EC86-4C74-B853-43DEF9D99595}" type="pres">
      <dgm:prSet presAssocID="{59CD414F-B4D9-4A62-94E1-B57143DCBD38}" presName="thickLine" presStyleLbl="alignNode1" presStyleIdx="0" presStyleCnt="7"/>
      <dgm:spPr/>
    </dgm:pt>
    <dgm:pt modelId="{BB716ACE-EF62-4664-B346-A668E0FC2703}" type="pres">
      <dgm:prSet presAssocID="{59CD414F-B4D9-4A62-94E1-B57143DCBD38}" presName="horz1" presStyleCnt="0"/>
      <dgm:spPr/>
    </dgm:pt>
    <dgm:pt modelId="{837CC808-4178-4C84-9451-3E1E447239BF}" type="pres">
      <dgm:prSet presAssocID="{59CD414F-B4D9-4A62-94E1-B57143DCBD38}" presName="tx1" presStyleLbl="revTx" presStyleIdx="0" presStyleCnt="7"/>
      <dgm:spPr/>
    </dgm:pt>
    <dgm:pt modelId="{0609D22C-929E-44F1-BD86-CA24F39B9E06}" type="pres">
      <dgm:prSet presAssocID="{59CD414F-B4D9-4A62-94E1-B57143DCBD38}" presName="vert1" presStyleCnt="0"/>
      <dgm:spPr/>
    </dgm:pt>
    <dgm:pt modelId="{7238A279-B695-4D5B-BC7A-1743E34DA682}" type="pres">
      <dgm:prSet presAssocID="{9D778935-ADAF-45A4-8C5B-A0B37EC07077}" presName="thickLine" presStyleLbl="alignNode1" presStyleIdx="1" presStyleCnt="7"/>
      <dgm:spPr/>
    </dgm:pt>
    <dgm:pt modelId="{668B2276-3FA2-4541-97F8-7D93E7C14A68}" type="pres">
      <dgm:prSet presAssocID="{9D778935-ADAF-45A4-8C5B-A0B37EC07077}" presName="horz1" presStyleCnt="0"/>
      <dgm:spPr/>
    </dgm:pt>
    <dgm:pt modelId="{8418A63C-6441-4B75-8186-81229E88B9A5}" type="pres">
      <dgm:prSet presAssocID="{9D778935-ADAF-45A4-8C5B-A0B37EC07077}" presName="tx1" presStyleLbl="revTx" presStyleIdx="1" presStyleCnt="7"/>
      <dgm:spPr/>
    </dgm:pt>
    <dgm:pt modelId="{14472306-1CA6-4850-BB85-40EAD74F4698}" type="pres">
      <dgm:prSet presAssocID="{9D778935-ADAF-45A4-8C5B-A0B37EC07077}" presName="vert1" presStyleCnt="0"/>
      <dgm:spPr/>
    </dgm:pt>
    <dgm:pt modelId="{19A7AF71-FFF6-4AB7-B1C7-21F487F1E2A8}" type="pres">
      <dgm:prSet presAssocID="{DD703919-6648-47F2-A2C8-E45D8B2639D3}" presName="thickLine" presStyleLbl="alignNode1" presStyleIdx="2" presStyleCnt="7"/>
      <dgm:spPr/>
    </dgm:pt>
    <dgm:pt modelId="{52F0878B-E83D-477B-9ED9-D3D2CE0FE2A5}" type="pres">
      <dgm:prSet presAssocID="{DD703919-6648-47F2-A2C8-E45D8B2639D3}" presName="horz1" presStyleCnt="0"/>
      <dgm:spPr/>
    </dgm:pt>
    <dgm:pt modelId="{C3BF149D-E9A7-47E4-81E1-F0A50891D546}" type="pres">
      <dgm:prSet presAssocID="{DD703919-6648-47F2-A2C8-E45D8B2639D3}" presName="tx1" presStyleLbl="revTx" presStyleIdx="2" presStyleCnt="7"/>
      <dgm:spPr/>
    </dgm:pt>
    <dgm:pt modelId="{0C5EBF44-1DAA-4B1F-979A-85052F99A3FA}" type="pres">
      <dgm:prSet presAssocID="{DD703919-6648-47F2-A2C8-E45D8B2639D3}" presName="vert1" presStyleCnt="0"/>
      <dgm:spPr/>
    </dgm:pt>
    <dgm:pt modelId="{E1C78764-10CC-40FE-BC06-4A2CCA7FA192}" type="pres">
      <dgm:prSet presAssocID="{E041EAC4-B45D-4844-B416-54E98402BE1D}" presName="thickLine" presStyleLbl="alignNode1" presStyleIdx="3" presStyleCnt="7"/>
      <dgm:spPr/>
    </dgm:pt>
    <dgm:pt modelId="{96702FFD-9F9F-40FE-99A9-ABB438EB0B98}" type="pres">
      <dgm:prSet presAssocID="{E041EAC4-B45D-4844-B416-54E98402BE1D}" presName="horz1" presStyleCnt="0"/>
      <dgm:spPr/>
    </dgm:pt>
    <dgm:pt modelId="{66C06C28-FB55-4E85-AD94-20AB68F96DC0}" type="pres">
      <dgm:prSet presAssocID="{E041EAC4-B45D-4844-B416-54E98402BE1D}" presName="tx1" presStyleLbl="revTx" presStyleIdx="3" presStyleCnt="7"/>
      <dgm:spPr/>
    </dgm:pt>
    <dgm:pt modelId="{8FE966C9-99C6-4DD9-A7E7-168173870DF5}" type="pres">
      <dgm:prSet presAssocID="{E041EAC4-B45D-4844-B416-54E98402BE1D}" presName="vert1" presStyleCnt="0"/>
      <dgm:spPr/>
    </dgm:pt>
    <dgm:pt modelId="{EE0CE803-CAE5-435E-9F21-92DCEF5F5CEC}" type="pres">
      <dgm:prSet presAssocID="{6347EF38-2E37-4AFD-B947-1F7B2D6C6C6D}" presName="thickLine" presStyleLbl="alignNode1" presStyleIdx="4" presStyleCnt="7"/>
      <dgm:spPr/>
    </dgm:pt>
    <dgm:pt modelId="{B4EDBF1F-3C47-4646-8FC6-26D4109D7F2D}" type="pres">
      <dgm:prSet presAssocID="{6347EF38-2E37-4AFD-B947-1F7B2D6C6C6D}" presName="horz1" presStyleCnt="0"/>
      <dgm:spPr/>
    </dgm:pt>
    <dgm:pt modelId="{8F829825-8E78-479F-A33E-A55487CAAFE1}" type="pres">
      <dgm:prSet presAssocID="{6347EF38-2E37-4AFD-B947-1F7B2D6C6C6D}" presName="tx1" presStyleLbl="revTx" presStyleIdx="4" presStyleCnt="7"/>
      <dgm:spPr/>
    </dgm:pt>
    <dgm:pt modelId="{E010490A-8D90-4FB6-A2A9-327FE810566D}" type="pres">
      <dgm:prSet presAssocID="{6347EF38-2E37-4AFD-B947-1F7B2D6C6C6D}" presName="vert1" presStyleCnt="0"/>
      <dgm:spPr/>
    </dgm:pt>
    <dgm:pt modelId="{E18A89E0-DC3D-4C0F-96FB-D2AE1535751E}" type="pres">
      <dgm:prSet presAssocID="{DEB33E08-53F0-45C8-B117-D9B72603B818}" presName="thickLine" presStyleLbl="alignNode1" presStyleIdx="5" presStyleCnt="7"/>
      <dgm:spPr/>
    </dgm:pt>
    <dgm:pt modelId="{6C2D277F-8F83-41FF-86D2-F3F0FCD64934}" type="pres">
      <dgm:prSet presAssocID="{DEB33E08-53F0-45C8-B117-D9B72603B818}" presName="horz1" presStyleCnt="0"/>
      <dgm:spPr/>
    </dgm:pt>
    <dgm:pt modelId="{2EC5F841-ECD2-49B3-BCF5-380DD7000627}" type="pres">
      <dgm:prSet presAssocID="{DEB33E08-53F0-45C8-B117-D9B72603B818}" presName="tx1" presStyleLbl="revTx" presStyleIdx="5" presStyleCnt="7"/>
      <dgm:spPr/>
    </dgm:pt>
    <dgm:pt modelId="{D21C6520-E77E-4C10-A598-9BA428C2D9A7}" type="pres">
      <dgm:prSet presAssocID="{DEB33E08-53F0-45C8-B117-D9B72603B818}" presName="vert1" presStyleCnt="0"/>
      <dgm:spPr/>
    </dgm:pt>
    <dgm:pt modelId="{68AA4399-17C4-48FA-B392-86C335104BB4}" type="pres">
      <dgm:prSet presAssocID="{10FF1C77-893F-40DC-ACE8-8ADE7C96C694}" presName="thickLine" presStyleLbl="alignNode1" presStyleIdx="6" presStyleCnt="7"/>
      <dgm:spPr/>
    </dgm:pt>
    <dgm:pt modelId="{99575860-B9C9-43E2-9633-4DE9B70E0408}" type="pres">
      <dgm:prSet presAssocID="{10FF1C77-893F-40DC-ACE8-8ADE7C96C694}" presName="horz1" presStyleCnt="0"/>
      <dgm:spPr/>
    </dgm:pt>
    <dgm:pt modelId="{FE31E46E-1EAA-4343-9215-79C52C59901A}" type="pres">
      <dgm:prSet presAssocID="{10FF1C77-893F-40DC-ACE8-8ADE7C96C694}" presName="tx1" presStyleLbl="revTx" presStyleIdx="6" presStyleCnt="7"/>
      <dgm:spPr/>
    </dgm:pt>
    <dgm:pt modelId="{D1902295-F8A5-4DAD-AE71-2AC43518C00B}" type="pres">
      <dgm:prSet presAssocID="{10FF1C77-893F-40DC-ACE8-8ADE7C96C694}" presName="vert1" presStyleCnt="0"/>
      <dgm:spPr/>
    </dgm:pt>
  </dgm:ptLst>
  <dgm:cxnLst>
    <dgm:cxn modelId="{A2C2CB05-8FA2-4580-B151-8566B1E2F4FC}" srcId="{D31568DE-251C-4024-9A9A-1163EC0A8B1D}" destId="{6347EF38-2E37-4AFD-B947-1F7B2D6C6C6D}" srcOrd="4" destOrd="0" parTransId="{24E78272-2917-4253-8ACB-815BA4CC27ED}" sibTransId="{869381A9-54C8-42A4-918A-5E8F20D98762}"/>
    <dgm:cxn modelId="{3ED71907-CD0C-42AD-9797-60AE6E1FF0C4}" type="presOf" srcId="{DEB33E08-53F0-45C8-B117-D9B72603B818}" destId="{2EC5F841-ECD2-49B3-BCF5-380DD7000627}" srcOrd="0" destOrd="0" presId="urn:microsoft.com/office/officeart/2008/layout/LinedList"/>
    <dgm:cxn modelId="{FE44402D-02B7-448B-BCA5-07DD235BB8A2}" type="presOf" srcId="{9D778935-ADAF-45A4-8C5B-A0B37EC07077}" destId="{8418A63C-6441-4B75-8186-81229E88B9A5}" srcOrd="0" destOrd="0" presId="urn:microsoft.com/office/officeart/2008/layout/LinedList"/>
    <dgm:cxn modelId="{03BF3F39-8995-47CD-90A7-1A5B7AD1B5C1}" srcId="{D31568DE-251C-4024-9A9A-1163EC0A8B1D}" destId="{59CD414F-B4D9-4A62-94E1-B57143DCBD38}" srcOrd="0" destOrd="0" parTransId="{F030F47C-0FDE-4393-B415-7BA81A3467AA}" sibTransId="{5946362A-90C7-439D-A280-A78A54F744AA}"/>
    <dgm:cxn modelId="{BD0FC63F-0F42-49D5-A58B-F7D813D9B644}" srcId="{D31568DE-251C-4024-9A9A-1163EC0A8B1D}" destId="{DEB33E08-53F0-45C8-B117-D9B72603B818}" srcOrd="5" destOrd="0" parTransId="{EC9B24E8-CB65-436F-906D-A44954EB287C}" sibTransId="{416C19E7-C28C-43BC-B1A8-6DB82159EA6A}"/>
    <dgm:cxn modelId="{2F25805E-73BF-4192-8BF4-291A9F39007C}" type="presOf" srcId="{59CD414F-B4D9-4A62-94E1-B57143DCBD38}" destId="{837CC808-4178-4C84-9451-3E1E447239BF}" srcOrd="0" destOrd="0" presId="urn:microsoft.com/office/officeart/2008/layout/LinedList"/>
    <dgm:cxn modelId="{F8FDC465-A7EE-47B4-B92B-F0CABF36D5F8}" type="presOf" srcId="{DD703919-6648-47F2-A2C8-E45D8B2639D3}" destId="{C3BF149D-E9A7-47E4-81E1-F0A50891D546}" srcOrd="0" destOrd="0" presId="urn:microsoft.com/office/officeart/2008/layout/LinedList"/>
    <dgm:cxn modelId="{E0788751-A164-4F3A-88C7-50ED54FFF85E}" srcId="{D31568DE-251C-4024-9A9A-1163EC0A8B1D}" destId="{10FF1C77-893F-40DC-ACE8-8ADE7C96C694}" srcOrd="6" destOrd="0" parTransId="{4CB65AD6-B1F0-4249-AC77-50109A127A1E}" sibTransId="{2C964E0F-2268-4501-A152-2CEBA70BAEC4}"/>
    <dgm:cxn modelId="{433C3273-B2B6-427E-8A4F-FE6BFCDC83BA}" type="presOf" srcId="{D31568DE-251C-4024-9A9A-1163EC0A8B1D}" destId="{9A3E957A-41C9-4D06-8E67-CA1AF39D3A64}" srcOrd="0" destOrd="0" presId="urn:microsoft.com/office/officeart/2008/layout/LinedList"/>
    <dgm:cxn modelId="{DB201D55-D4A5-41EA-AECE-572173991EC5}" srcId="{D31568DE-251C-4024-9A9A-1163EC0A8B1D}" destId="{DD703919-6648-47F2-A2C8-E45D8B2639D3}" srcOrd="2" destOrd="0" parTransId="{0E3C0CA6-65BB-425C-967A-BA4323BE5731}" sibTransId="{8BDEE6FE-DC5C-43F7-9761-2ECDC7BF9AB1}"/>
    <dgm:cxn modelId="{6B21D779-3EF5-4069-B36C-115A38B0F366}" srcId="{D31568DE-251C-4024-9A9A-1163EC0A8B1D}" destId="{9D778935-ADAF-45A4-8C5B-A0B37EC07077}" srcOrd="1" destOrd="0" parTransId="{EF629DBE-5483-4ED9-B4D3-28DCF534292A}" sibTransId="{5328B7BC-673B-4F93-A02D-21B940B8FFF3}"/>
    <dgm:cxn modelId="{80AE7B93-0186-47C8-85A2-736A7F512F58}" type="presOf" srcId="{E041EAC4-B45D-4844-B416-54E98402BE1D}" destId="{66C06C28-FB55-4E85-AD94-20AB68F96DC0}" srcOrd="0" destOrd="0" presId="urn:microsoft.com/office/officeart/2008/layout/LinedList"/>
    <dgm:cxn modelId="{B1C3B9B3-E274-40DA-AB67-3C8E8F1C341A}" type="presOf" srcId="{10FF1C77-893F-40DC-ACE8-8ADE7C96C694}" destId="{FE31E46E-1EAA-4343-9215-79C52C59901A}" srcOrd="0" destOrd="0" presId="urn:microsoft.com/office/officeart/2008/layout/LinedList"/>
    <dgm:cxn modelId="{AED727B7-800E-46D4-86C7-4CEB29367A63}" srcId="{D31568DE-251C-4024-9A9A-1163EC0A8B1D}" destId="{E041EAC4-B45D-4844-B416-54E98402BE1D}" srcOrd="3" destOrd="0" parTransId="{75BA64E8-EE9E-4C48-A250-BDABC23AB7A7}" sibTransId="{70787554-E6BE-44A1-AE95-6A2CAD3B8599}"/>
    <dgm:cxn modelId="{844575C8-A93D-4FFB-B083-1AAA76A05BE4}" type="presOf" srcId="{6347EF38-2E37-4AFD-B947-1F7B2D6C6C6D}" destId="{8F829825-8E78-479F-A33E-A55487CAAFE1}" srcOrd="0" destOrd="0" presId="urn:microsoft.com/office/officeart/2008/layout/LinedList"/>
    <dgm:cxn modelId="{73E7DA5C-C9F2-4D6F-8707-FFBE84F88BC6}" type="presParOf" srcId="{9A3E957A-41C9-4D06-8E67-CA1AF39D3A64}" destId="{A30D0F76-EC86-4C74-B853-43DEF9D99595}" srcOrd="0" destOrd="0" presId="urn:microsoft.com/office/officeart/2008/layout/LinedList"/>
    <dgm:cxn modelId="{B0D0D79C-28CA-4E3E-81D7-DBA7FB29059A}" type="presParOf" srcId="{9A3E957A-41C9-4D06-8E67-CA1AF39D3A64}" destId="{BB716ACE-EF62-4664-B346-A668E0FC2703}" srcOrd="1" destOrd="0" presId="urn:microsoft.com/office/officeart/2008/layout/LinedList"/>
    <dgm:cxn modelId="{6FEEC5CF-6B08-4A1B-BDE4-1D1093EEFC7C}" type="presParOf" srcId="{BB716ACE-EF62-4664-B346-A668E0FC2703}" destId="{837CC808-4178-4C84-9451-3E1E447239BF}" srcOrd="0" destOrd="0" presId="urn:microsoft.com/office/officeart/2008/layout/LinedList"/>
    <dgm:cxn modelId="{8DE5F042-6001-467C-B812-CC639DAC7143}" type="presParOf" srcId="{BB716ACE-EF62-4664-B346-A668E0FC2703}" destId="{0609D22C-929E-44F1-BD86-CA24F39B9E06}" srcOrd="1" destOrd="0" presId="urn:microsoft.com/office/officeart/2008/layout/LinedList"/>
    <dgm:cxn modelId="{48D7B1E2-1318-4DF9-883B-7203AD2382E7}" type="presParOf" srcId="{9A3E957A-41C9-4D06-8E67-CA1AF39D3A64}" destId="{7238A279-B695-4D5B-BC7A-1743E34DA682}" srcOrd="2" destOrd="0" presId="urn:microsoft.com/office/officeart/2008/layout/LinedList"/>
    <dgm:cxn modelId="{15931221-BC58-42E7-B16B-E88BB3265DB6}" type="presParOf" srcId="{9A3E957A-41C9-4D06-8E67-CA1AF39D3A64}" destId="{668B2276-3FA2-4541-97F8-7D93E7C14A68}" srcOrd="3" destOrd="0" presId="urn:microsoft.com/office/officeart/2008/layout/LinedList"/>
    <dgm:cxn modelId="{BF4B2135-05E1-42A6-8DC3-6E15601D4777}" type="presParOf" srcId="{668B2276-3FA2-4541-97F8-7D93E7C14A68}" destId="{8418A63C-6441-4B75-8186-81229E88B9A5}" srcOrd="0" destOrd="0" presId="urn:microsoft.com/office/officeart/2008/layout/LinedList"/>
    <dgm:cxn modelId="{63094105-9E94-4069-80DC-4265FFC82BCB}" type="presParOf" srcId="{668B2276-3FA2-4541-97F8-7D93E7C14A68}" destId="{14472306-1CA6-4850-BB85-40EAD74F4698}" srcOrd="1" destOrd="0" presId="urn:microsoft.com/office/officeart/2008/layout/LinedList"/>
    <dgm:cxn modelId="{D7A291C4-DE70-4DC2-9F10-57F5F16CDF3B}" type="presParOf" srcId="{9A3E957A-41C9-4D06-8E67-CA1AF39D3A64}" destId="{19A7AF71-FFF6-4AB7-B1C7-21F487F1E2A8}" srcOrd="4" destOrd="0" presId="urn:microsoft.com/office/officeart/2008/layout/LinedList"/>
    <dgm:cxn modelId="{AF7C4A1D-07E2-4E7E-ACF8-A7B56897E513}" type="presParOf" srcId="{9A3E957A-41C9-4D06-8E67-CA1AF39D3A64}" destId="{52F0878B-E83D-477B-9ED9-D3D2CE0FE2A5}" srcOrd="5" destOrd="0" presId="urn:microsoft.com/office/officeart/2008/layout/LinedList"/>
    <dgm:cxn modelId="{92A7D0EA-07CD-4A1B-9D6A-58405F1FC612}" type="presParOf" srcId="{52F0878B-E83D-477B-9ED9-D3D2CE0FE2A5}" destId="{C3BF149D-E9A7-47E4-81E1-F0A50891D546}" srcOrd="0" destOrd="0" presId="urn:microsoft.com/office/officeart/2008/layout/LinedList"/>
    <dgm:cxn modelId="{24D1FA83-B0D1-4809-A99B-F9C0D4888B59}" type="presParOf" srcId="{52F0878B-E83D-477B-9ED9-D3D2CE0FE2A5}" destId="{0C5EBF44-1DAA-4B1F-979A-85052F99A3FA}" srcOrd="1" destOrd="0" presId="urn:microsoft.com/office/officeart/2008/layout/LinedList"/>
    <dgm:cxn modelId="{BDE05E5E-5A58-4CFD-855A-BEBE4A27BA2D}" type="presParOf" srcId="{9A3E957A-41C9-4D06-8E67-CA1AF39D3A64}" destId="{E1C78764-10CC-40FE-BC06-4A2CCA7FA192}" srcOrd="6" destOrd="0" presId="urn:microsoft.com/office/officeart/2008/layout/LinedList"/>
    <dgm:cxn modelId="{41E48324-9728-44BB-A480-730EA02911A8}" type="presParOf" srcId="{9A3E957A-41C9-4D06-8E67-CA1AF39D3A64}" destId="{96702FFD-9F9F-40FE-99A9-ABB438EB0B98}" srcOrd="7" destOrd="0" presId="urn:microsoft.com/office/officeart/2008/layout/LinedList"/>
    <dgm:cxn modelId="{48561032-0764-46F0-84CA-C5E7AAB75215}" type="presParOf" srcId="{96702FFD-9F9F-40FE-99A9-ABB438EB0B98}" destId="{66C06C28-FB55-4E85-AD94-20AB68F96DC0}" srcOrd="0" destOrd="0" presId="urn:microsoft.com/office/officeart/2008/layout/LinedList"/>
    <dgm:cxn modelId="{7723DF59-F4D2-4F55-9F0A-28CBE12BC77F}" type="presParOf" srcId="{96702FFD-9F9F-40FE-99A9-ABB438EB0B98}" destId="{8FE966C9-99C6-4DD9-A7E7-168173870DF5}" srcOrd="1" destOrd="0" presId="urn:microsoft.com/office/officeart/2008/layout/LinedList"/>
    <dgm:cxn modelId="{AC263E33-A84A-4B7D-9094-AD3962954918}" type="presParOf" srcId="{9A3E957A-41C9-4D06-8E67-CA1AF39D3A64}" destId="{EE0CE803-CAE5-435E-9F21-92DCEF5F5CEC}" srcOrd="8" destOrd="0" presId="urn:microsoft.com/office/officeart/2008/layout/LinedList"/>
    <dgm:cxn modelId="{12B58452-B7C1-4CD6-9613-C396A5FB97B0}" type="presParOf" srcId="{9A3E957A-41C9-4D06-8E67-CA1AF39D3A64}" destId="{B4EDBF1F-3C47-4646-8FC6-26D4109D7F2D}" srcOrd="9" destOrd="0" presId="urn:microsoft.com/office/officeart/2008/layout/LinedList"/>
    <dgm:cxn modelId="{AF5A25B1-06DD-4B1E-89CB-515A652FF429}" type="presParOf" srcId="{B4EDBF1F-3C47-4646-8FC6-26D4109D7F2D}" destId="{8F829825-8E78-479F-A33E-A55487CAAFE1}" srcOrd="0" destOrd="0" presId="urn:microsoft.com/office/officeart/2008/layout/LinedList"/>
    <dgm:cxn modelId="{F9CA5BAA-2F34-4BA2-A6C1-4BB2F4DAB300}" type="presParOf" srcId="{B4EDBF1F-3C47-4646-8FC6-26D4109D7F2D}" destId="{E010490A-8D90-4FB6-A2A9-327FE810566D}" srcOrd="1" destOrd="0" presId="urn:microsoft.com/office/officeart/2008/layout/LinedList"/>
    <dgm:cxn modelId="{7850EF5B-1C7C-486C-9B8E-18FA1E149BBC}" type="presParOf" srcId="{9A3E957A-41C9-4D06-8E67-CA1AF39D3A64}" destId="{E18A89E0-DC3D-4C0F-96FB-D2AE1535751E}" srcOrd="10" destOrd="0" presId="urn:microsoft.com/office/officeart/2008/layout/LinedList"/>
    <dgm:cxn modelId="{F58DB254-3A6C-4930-84BE-31FFEA680380}" type="presParOf" srcId="{9A3E957A-41C9-4D06-8E67-CA1AF39D3A64}" destId="{6C2D277F-8F83-41FF-86D2-F3F0FCD64934}" srcOrd="11" destOrd="0" presId="urn:microsoft.com/office/officeart/2008/layout/LinedList"/>
    <dgm:cxn modelId="{ABBBF385-24FF-426E-943A-9CC36CEEA231}" type="presParOf" srcId="{6C2D277F-8F83-41FF-86D2-F3F0FCD64934}" destId="{2EC5F841-ECD2-49B3-BCF5-380DD7000627}" srcOrd="0" destOrd="0" presId="urn:microsoft.com/office/officeart/2008/layout/LinedList"/>
    <dgm:cxn modelId="{FF7BDAD2-CF01-4156-A1FF-B76357DACE81}" type="presParOf" srcId="{6C2D277F-8F83-41FF-86D2-F3F0FCD64934}" destId="{D21C6520-E77E-4C10-A598-9BA428C2D9A7}" srcOrd="1" destOrd="0" presId="urn:microsoft.com/office/officeart/2008/layout/LinedList"/>
    <dgm:cxn modelId="{A3F7E40A-A05A-45CB-AE5B-D43076DF3158}" type="presParOf" srcId="{9A3E957A-41C9-4D06-8E67-CA1AF39D3A64}" destId="{68AA4399-17C4-48FA-B392-86C335104BB4}" srcOrd="12" destOrd="0" presId="urn:microsoft.com/office/officeart/2008/layout/LinedList"/>
    <dgm:cxn modelId="{AF7B2A0F-AC64-4C0B-98C2-B447B3A6D84C}" type="presParOf" srcId="{9A3E957A-41C9-4D06-8E67-CA1AF39D3A64}" destId="{99575860-B9C9-43E2-9633-4DE9B70E0408}" srcOrd="13" destOrd="0" presId="urn:microsoft.com/office/officeart/2008/layout/LinedList"/>
    <dgm:cxn modelId="{AE670E11-200A-475F-B5B7-BEE99BF067C2}" type="presParOf" srcId="{99575860-B9C9-43E2-9633-4DE9B70E0408}" destId="{FE31E46E-1EAA-4343-9215-79C52C59901A}" srcOrd="0" destOrd="0" presId="urn:microsoft.com/office/officeart/2008/layout/LinedList"/>
    <dgm:cxn modelId="{D65D9993-2E5C-447C-B550-24D4D13E5224}" type="presParOf" srcId="{99575860-B9C9-43E2-9633-4DE9B70E0408}" destId="{D1902295-F8A5-4DAD-AE71-2AC43518C00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BCD33C-EE2B-43D2-85E8-21DCB7D5A60F}" type="doc">
      <dgm:prSet loTypeId="urn:microsoft.com/office/officeart/2009/3/layout/HorizontalOrganizationChart" loCatId="hierarchy" qsTypeId="urn:microsoft.com/office/officeart/2005/8/quickstyle/simple5" qsCatId="simple" csTypeId="urn:microsoft.com/office/officeart/2005/8/colors/colorful5" csCatId="colorful"/>
      <dgm:spPr/>
      <dgm:t>
        <a:bodyPr/>
        <a:lstStyle/>
        <a:p>
          <a:endParaRPr lang="en-US"/>
        </a:p>
      </dgm:t>
    </dgm:pt>
    <dgm:pt modelId="{4E2D128E-4D23-484E-BAB7-32E5E1F054E0}">
      <dgm:prSet/>
      <dgm:spPr/>
      <dgm:t>
        <a:bodyPr/>
        <a:lstStyle/>
        <a:p>
          <a:r>
            <a:rPr lang="en-US" baseline="0"/>
            <a:t>Second on-premise location.</a:t>
          </a:r>
          <a:endParaRPr lang="en-US"/>
        </a:p>
      </dgm:t>
    </dgm:pt>
    <dgm:pt modelId="{BCE08220-985C-44E8-88D8-D10142CC1FB1}" type="parTrans" cxnId="{77FF892A-91BB-400B-B0CB-62EC970D04A4}">
      <dgm:prSet/>
      <dgm:spPr/>
      <dgm:t>
        <a:bodyPr/>
        <a:lstStyle/>
        <a:p>
          <a:endParaRPr lang="en-US"/>
        </a:p>
      </dgm:t>
    </dgm:pt>
    <dgm:pt modelId="{FD645DDF-2160-4B2D-8195-A2B7B9D415FC}" type="sibTrans" cxnId="{77FF892A-91BB-400B-B0CB-62EC970D04A4}">
      <dgm:prSet/>
      <dgm:spPr/>
      <dgm:t>
        <a:bodyPr/>
        <a:lstStyle/>
        <a:p>
          <a:endParaRPr lang="en-US"/>
        </a:p>
      </dgm:t>
    </dgm:pt>
    <dgm:pt modelId="{18DB5BD0-4949-41BD-804C-84211AE4D971}">
      <dgm:prSet/>
      <dgm:spPr/>
      <dgm:t>
        <a:bodyPr/>
        <a:lstStyle/>
        <a:p>
          <a:r>
            <a:rPr lang="en-US" baseline="0"/>
            <a:t>dynamic routing technology.</a:t>
          </a:r>
          <a:endParaRPr lang="en-US"/>
        </a:p>
      </dgm:t>
    </dgm:pt>
    <dgm:pt modelId="{7A5BA6F9-5645-4996-B7FE-EB10DB874CCF}" type="parTrans" cxnId="{DE09BF46-1144-4D05-9A33-C429AD36E3CF}">
      <dgm:prSet/>
      <dgm:spPr/>
      <dgm:t>
        <a:bodyPr/>
        <a:lstStyle/>
        <a:p>
          <a:endParaRPr lang="en-US"/>
        </a:p>
      </dgm:t>
    </dgm:pt>
    <dgm:pt modelId="{EB3FF84B-E260-41F2-94F4-E0D345ED298F}" type="sibTrans" cxnId="{DE09BF46-1144-4D05-9A33-C429AD36E3CF}">
      <dgm:prSet/>
      <dgm:spPr/>
      <dgm:t>
        <a:bodyPr/>
        <a:lstStyle/>
        <a:p>
          <a:endParaRPr lang="en-US"/>
        </a:p>
      </dgm:t>
    </dgm:pt>
    <dgm:pt modelId="{3368039B-7123-4615-B9EA-5AA6E5357150}" type="pres">
      <dgm:prSet presAssocID="{CCBCD33C-EE2B-43D2-85E8-21DCB7D5A60F}" presName="hierChild1" presStyleCnt="0">
        <dgm:presLayoutVars>
          <dgm:orgChart val="1"/>
          <dgm:chPref val="1"/>
          <dgm:dir/>
          <dgm:animOne val="branch"/>
          <dgm:animLvl val="lvl"/>
          <dgm:resizeHandles/>
        </dgm:presLayoutVars>
      </dgm:prSet>
      <dgm:spPr/>
    </dgm:pt>
    <dgm:pt modelId="{BCD0451C-66A6-4872-92C6-37FF8790CDBD}" type="pres">
      <dgm:prSet presAssocID="{4E2D128E-4D23-484E-BAB7-32E5E1F054E0}" presName="hierRoot1" presStyleCnt="0">
        <dgm:presLayoutVars>
          <dgm:hierBranch val="init"/>
        </dgm:presLayoutVars>
      </dgm:prSet>
      <dgm:spPr/>
    </dgm:pt>
    <dgm:pt modelId="{FB0E582E-08AC-4230-BC88-1191C84CDA09}" type="pres">
      <dgm:prSet presAssocID="{4E2D128E-4D23-484E-BAB7-32E5E1F054E0}" presName="rootComposite1" presStyleCnt="0"/>
      <dgm:spPr/>
    </dgm:pt>
    <dgm:pt modelId="{9FC04637-3068-42C0-B03E-C591D136C8F8}" type="pres">
      <dgm:prSet presAssocID="{4E2D128E-4D23-484E-BAB7-32E5E1F054E0}" presName="rootText1" presStyleLbl="node0" presStyleIdx="0" presStyleCnt="2">
        <dgm:presLayoutVars>
          <dgm:chPref val="3"/>
        </dgm:presLayoutVars>
      </dgm:prSet>
      <dgm:spPr/>
    </dgm:pt>
    <dgm:pt modelId="{2B4AE45D-9183-46ED-8844-10174CF36F48}" type="pres">
      <dgm:prSet presAssocID="{4E2D128E-4D23-484E-BAB7-32E5E1F054E0}" presName="rootConnector1" presStyleLbl="node1" presStyleIdx="0" presStyleCnt="0"/>
      <dgm:spPr/>
    </dgm:pt>
    <dgm:pt modelId="{59E81838-0E73-4DBA-B837-5B9A84CBA273}" type="pres">
      <dgm:prSet presAssocID="{4E2D128E-4D23-484E-BAB7-32E5E1F054E0}" presName="hierChild2" presStyleCnt="0"/>
      <dgm:spPr/>
    </dgm:pt>
    <dgm:pt modelId="{A49829C5-350A-4280-9D1B-F6BE91BB5473}" type="pres">
      <dgm:prSet presAssocID="{4E2D128E-4D23-484E-BAB7-32E5E1F054E0}" presName="hierChild3" presStyleCnt="0"/>
      <dgm:spPr/>
    </dgm:pt>
    <dgm:pt modelId="{77C34A04-BE97-4204-A939-837A094438DF}" type="pres">
      <dgm:prSet presAssocID="{18DB5BD0-4949-41BD-804C-84211AE4D971}" presName="hierRoot1" presStyleCnt="0">
        <dgm:presLayoutVars>
          <dgm:hierBranch val="init"/>
        </dgm:presLayoutVars>
      </dgm:prSet>
      <dgm:spPr/>
    </dgm:pt>
    <dgm:pt modelId="{D0BA770F-181F-4A3A-8C9B-6A7D6332C07C}" type="pres">
      <dgm:prSet presAssocID="{18DB5BD0-4949-41BD-804C-84211AE4D971}" presName="rootComposite1" presStyleCnt="0"/>
      <dgm:spPr/>
    </dgm:pt>
    <dgm:pt modelId="{6A6A92CD-C22E-4855-B3A5-FDBB6237BDA8}" type="pres">
      <dgm:prSet presAssocID="{18DB5BD0-4949-41BD-804C-84211AE4D971}" presName="rootText1" presStyleLbl="node0" presStyleIdx="1" presStyleCnt="2">
        <dgm:presLayoutVars>
          <dgm:chPref val="3"/>
        </dgm:presLayoutVars>
      </dgm:prSet>
      <dgm:spPr/>
    </dgm:pt>
    <dgm:pt modelId="{A51A3F02-2676-4412-B2B1-827B78EFF0BC}" type="pres">
      <dgm:prSet presAssocID="{18DB5BD0-4949-41BD-804C-84211AE4D971}" presName="rootConnector1" presStyleLbl="node1" presStyleIdx="0" presStyleCnt="0"/>
      <dgm:spPr/>
    </dgm:pt>
    <dgm:pt modelId="{7747BFF2-55A5-4FDE-9D6A-A2E6B9551441}" type="pres">
      <dgm:prSet presAssocID="{18DB5BD0-4949-41BD-804C-84211AE4D971}" presName="hierChild2" presStyleCnt="0"/>
      <dgm:spPr/>
    </dgm:pt>
    <dgm:pt modelId="{56AAB370-8E79-4836-8E47-C2550B8D4473}" type="pres">
      <dgm:prSet presAssocID="{18DB5BD0-4949-41BD-804C-84211AE4D971}" presName="hierChild3" presStyleCnt="0"/>
      <dgm:spPr/>
    </dgm:pt>
  </dgm:ptLst>
  <dgm:cxnLst>
    <dgm:cxn modelId="{77FF892A-91BB-400B-B0CB-62EC970D04A4}" srcId="{CCBCD33C-EE2B-43D2-85E8-21DCB7D5A60F}" destId="{4E2D128E-4D23-484E-BAB7-32E5E1F054E0}" srcOrd="0" destOrd="0" parTransId="{BCE08220-985C-44E8-88D8-D10142CC1FB1}" sibTransId="{FD645DDF-2160-4B2D-8195-A2B7B9D415FC}"/>
    <dgm:cxn modelId="{79F99730-237C-4F8F-967C-8881D5C252CA}" type="presOf" srcId="{18DB5BD0-4949-41BD-804C-84211AE4D971}" destId="{6A6A92CD-C22E-4855-B3A5-FDBB6237BDA8}" srcOrd="0" destOrd="0" presId="urn:microsoft.com/office/officeart/2009/3/layout/HorizontalOrganizationChart"/>
    <dgm:cxn modelId="{C5073C5F-BB13-4AD7-A832-B8428D155F33}" type="presOf" srcId="{4E2D128E-4D23-484E-BAB7-32E5E1F054E0}" destId="{2B4AE45D-9183-46ED-8844-10174CF36F48}" srcOrd="1" destOrd="0" presId="urn:microsoft.com/office/officeart/2009/3/layout/HorizontalOrganizationChart"/>
    <dgm:cxn modelId="{DE09BF46-1144-4D05-9A33-C429AD36E3CF}" srcId="{CCBCD33C-EE2B-43D2-85E8-21DCB7D5A60F}" destId="{18DB5BD0-4949-41BD-804C-84211AE4D971}" srcOrd="1" destOrd="0" parTransId="{7A5BA6F9-5645-4996-B7FE-EB10DB874CCF}" sibTransId="{EB3FF84B-E260-41F2-94F4-E0D345ED298F}"/>
    <dgm:cxn modelId="{EF763F58-DFE7-49CB-A488-D4D60074D23C}" type="presOf" srcId="{18DB5BD0-4949-41BD-804C-84211AE4D971}" destId="{A51A3F02-2676-4412-B2B1-827B78EFF0BC}" srcOrd="1" destOrd="0" presId="urn:microsoft.com/office/officeart/2009/3/layout/HorizontalOrganizationChart"/>
    <dgm:cxn modelId="{AE06818D-57FB-47A2-BE87-BFA7A2D78A11}" type="presOf" srcId="{4E2D128E-4D23-484E-BAB7-32E5E1F054E0}" destId="{9FC04637-3068-42C0-B03E-C591D136C8F8}" srcOrd="0" destOrd="0" presId="urn:microsoft.com/office/officeart/2009/3/layout/HorizontalOrganizationChart"/>
    <dgm:cxn modelId="{67F3A5C8-344B-4F1D-847B-744D78D5D727}" type="presOf" srcId="{CCBCD33C-EE2B-43D2-85E8-21DCB7D5A60F}" destId="{3368039B-7123-4615-B9EA-5AA6E5357150}" srcOrd="0" destOrd="0" presId="urn:microsoft.com/office/officeart/2009/3/layout/HorizontalOrganizationChart"/>
    <dgm:cxn modelId="{29EF5FCD-0C61-4167-AC78-FE2144BA24FE}" type="presParOf" srcId="{3368039B-7123-4615-B9EA-5AA6E5357150}" destId="{BCD0451C-66A6-4872-92C6-37FF8790CDBD}" srcOrd="0" destOrd="0" presId="urn:microsoft.com/office/officeart/2009/3/layout/HorizontalOrganizationChart"/>
    <dgm:cxn modelId="{7A401500-A19C-450C-84A2-46C3E51267DD}" type="presParOf" srcId="{BCD0451C-66A6-4872-92C6-37FF8790CDBD}" destId="{FB0E582E-08AC-4230-BC88-1191C84CDA09}" srcOrd="0" destOrd="0" presId="urn:microsoft.com/office/officeart/2009/3/layout/HorizontalOrganizationChart"/>
    <dgm:cxn modelId="{D826F2D1-0F38-41FB-8451-C2253BC79C08}" type="presParOf" srcId="{FB0E582E-08AC-4230-BC88-1191C84CDA09}" destId="{9FC04637-3068-42C0-B03E-C591D136C8F8}" srcOrd="0" destOrd="0" presId="urn:microsoft.com/office/officeart/2009/3/layout/HorizontalOrganizationChart"/>
    <dgm:cxn modelId="{5F35B448-A2AC-4C44-82F8-374BF0B7D7F0}" type="presParOf" srcId="{FB0E582E-08AC-4230-BC88-1191C84CDA09}" destId="{2B4AE45D-9183-46ED-8844-10174CF36F48}" srcOrd="1" destOrd="0" presId="urn:microsoft.com/office/officeart/2009/3/layout/HorizontalOrganizationChart"/>
    <dgm:cxn modelId="{D455B8CE-455B-46A9-A033-EE5105C62144}" type="presParOf" srcId="{BCD0451C-66A6-4872-92C6-37FF8790CDBD}" destId="{59E81838-0E73-4DBA-B837-5B9A84CBA273}" srcOrd="1" destOrd="0" presId="urn:microsoft.com/office/officeart/2009/3/layout/HorizontalOrganizationChart"/>
    <dgm:cxn modelId="{C60A3092-0411-4743-920C-3307980AFDBF}" type="presParOf" srcId="{BCD0451C-66A6-4872-92C6-37FF8790CDBD}" destId="{A49829C5-350A-4280-9D1B-F6BE91BB5473}" srcOrd="2" destOrd="0" presId="urn:microsoft.com/office/officeart/2009/3/layout/HorizontalOrganizationChart"/>
    <dgm:cxn modelId="{01DCCE5B-0DE9-4B93-9DB8-95448270193B}" type="presParOf" srcId="{3368039B-7123-4615-B9EA-5AA6E5357150}" destId="{77C34A04-BE97-4204-A939-837A094438DF}" srcOrd="1" destOrd="0" presId="urn:microsoft.com/office/officeart/2009/3/layout/HorizontalOrganizationChart"/>
    <dgm:cxn modelId="{893E5222-A043-4558-9BED-0C61EDBB22DC}" type="presParOf" srcId="{77C34A04-BE97-4204-A939-837A094438DF}" destId="{D0BA770F-181F-4A3A-8C9B-6A7D6332C07C}" srcOrd="0" destOrd="0" presId="urn:microsoft.com/office/officeart/2009/3/layout/HorizontalOrganizationChart"/>
    <dgm:cxn modelId="{222CAAD3-A7EB-4EFF-B3BE-8F33F58AB555}" type="presParOf" srcId="{D0BA770F-181F-4A3A-8C9B-6A7D6332C07C}" destId="{6A6A92CD-C22E-4855-B3A5-FDBB6237BDA8}" srcOrd="0" destOrd="0" presId="urn:microsoft.com/office/officeart/2009/3/layout/HorizontalOrganizationChart"/>
    <dgm:cxn modelId="{E88E1108-3821-480D-A01E-C852B13A1D2E}" type="presParOf" srcId="{D0BA770F-181F-4A3A-8C9B-6A7D6332C07C}" destId="{A51A3F02-2676-4412-B2B1-827B78EFF0BC}" srcOrd="1" destOrd="0" presId="urn:microsoft.com/office/officeart/2009/3/layout/HorizontalOrganizationChart"/>
    <dgm:cxn modelId="{B365DD14-274E-428D-BE27-9D70616CA1A1}" type="presParOf" srcId="{77C34A04-BE97-4204-A939-837A094438DF}" destId="{7747BFF2-55A5-4FDE-9D6A-A2E6B9551441}" srcOrd="1" destOrd="0" presId="urn:microsoft.com/office/officeart/2009/3/layout/HorizontalOrganizationChart"/>
    <dgm:cxn modelId="{94859B7C-BEB4-4F1F-A7D6-C9899DCB6748}" type="presParOf" srcId="{77C34A04-BE97-4204-A939-837A094438DF}" destId="{56AAB370-8E79-4836-8E47-C2550B8D4473}"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54577B6-1A2F-4062-8DA3-8927F21C0B8F}" type="doc">
      <dgm:prSet loTypeId="urn:microsoft.com/office/officeart/2005/8/layout/list1" loCatId="list" qsTypeId="urn:microsoft.com/office/officeart/2005/8/quickstyle/simple2" qsCatId="simple" csTypeId="urn:microsoft.com/office/officeart/2005/8/colors/accent6_2" csCatId="accent6"/>
      <dgm:spPr/>
      <dgm:t>
        <a:bodyPr/>
        <a:lstStyle/>
        <a:p>
          <a:endParaRPr lang="en-US"/>
        </a:p>
      </dgm:t>
    </dgm:pt>
    <dgm:pt modelId="{E9CA3AC9-A903-4DDB-8642-8F0C0B895807}">
      <dgm:prSet/>
      <dgm:spPr/>
      <dgm:t>
        <a:bodyPr/>
        <a:lstStyle/>
        <a:p>
          <a:r>
            <a:rPr lang="en-US"/>
            <a:t>Four Datacenters</a:t>
          </a:r>
        </a:p>
      </dgm:t>
    </dgm:pt>
    <dgm:pt modelId="{AE946FB9-6795-416B-893F-96E195E41068}" type="parTrans" cxnId="{6C4E03AC-1626-4A59-88A7-AADE876BED4B}">
      <dgm:prSet/>
      <dgm:spPr/>
      <dgm:t>
        <a:bodyPr/>
        <a:lstStyle/>
        <a:p>
          <a:endParaRPr lang="en-US"/>
        </a:p>
      </dgm:t>
    </dgm:pt>
    <dgm:pt modelId="{612FD85D-E331-4108-9177-3027BA1C01C3}" type="sibTrans" cxnId="{6C4E03AC-1626-4A59-88A7-AADE876BED4B}">
      <dgm:prSet/>
      <dgm:spPr/>
      <dgm:t>
        <a:bodyPr/>
        <a:lstStyle/>
        <a:p>
          <a:endParaRPr lang="en-US"/>
        </a:p>
      </dgm:t>
    </dgm:pt>
    <dgm:pt modelId="{020CC758-559A-4AA8-A194-373D8EA41CF9}">
      <dgm:prSet/>
      <dgm:spPr/>
      <dgm:t>
        <a:bodyPr/>
        <a:lstStyle/>
        <a:p>
          <a:r>
            <a:rPr lang="en-US"/>
            <a:t>Hybrid Connectivity</a:t>
          </a:r>
        </a:p>
      </dgm:t>
    </dgm:pt>
    <dgm:pt modelId="{9B762481-FCBA-4DA8-8838-4F1395AC323D}" type="parTrans" cxnId="{ABC32BBC-7A3E-43CF-8C17-42881BA26631}">
      <dgm:prSet/>
      <dgm:spPr/>
      <dgm:t>
        <a:bodyPr/>
        <a:lstStyle/>
        <a:p>
          <a:endParaRPr lang="en-US"/>
        </a:p>
      </dgm:t>
    </dgm:pt>
    <dgm:pt modelId="{5AD9F487-F846-4DE1-BD1F-3FB3AEFD8AA3}" type="sibTrans" cxnId="{ABC32BBC-7A3E-43CF-8C17-42881BA26631}">
      <dgm:prSet/>
      <dgm:spPr/>
      <dgm:t>
        <a:bodyPr/>
        <a:lstStyle/>
        <a:p>
          <a:endParaRPr lang="en-US"/>
        </a:p>
      </dgm:t>
    </dgm:pt>
    <dgm:pt modelId="{E5424438-6374-4339-9ED0-952F0C48C934}">
      <dgm:prSet/>
      <dgm:spPr/>
      <dgm:t>
        <a:bodyPr/>
        <a:lstStyle/>
        <a:p>
          <a:r>
            <a:rPr lang="en-US"/>
            <a:t>Subscription Subnets:</a:t>
          </a:r>
        </a:p>
      </dgm:t>
    </dgm:pt>
    <dgm:pt modelId="{1FE84691-49D4-408C-8C96-CAEBD31146FD}" type="parTrans" cxnId="{F9BF67FB-1EFD-4C14-8A34-036D624E02B1}">
      <dgm:prSet/>
      <dgm:spPr/>
      <dgm:t>
        <a:bodyPr/>
        <a:lstStyle/>
        <a:p>
          <a:endParaRPr lang="en-US"/>
        </a:p>
      </dgm:t>
    </dgm:pt>
    <dgm:pt modelId="{2631F18A-7ACA-401C-84B5-7521BB6E5E32}" type="sibTrans" cxnId="{F9BF67FB-1EFD-4C14-8A34-036D624E02B1}">
      <dgm:prSet/>
      <dgm:spPr/>
      <dgm:t>
        <a:bodyPr/>
        <a:lstStyle/>
        <a:p>
          <a:endParaRPr lang="en-US"/>
        </a:p>
      </dgm:t>
    </dgm:pt>
    <dgm:pt modelId="{D755F711-25D5-428E-82E6-E51388A90AE2}">
      <dgm:prSet/>
      <dgm:spPr/>
      <dgm:t>
        <a:bodyPr/>
        <a:lstStyle/>
        <a:p>
          <a:r>
            <a:rPr lang="en-US"/>
            <a:t>Hybrid Network</a:t>
          </a:r>
        </a:p>
      </dgm:t>
    </dgm:pt>
    <dgm:pt modelId="{0F8C322F-41B9-430D-8AA4-4CBBA046847C}" type="parTrans" cxnId="{6B644DF5-CA0F-4E29-AD1A-39178AB80E79}">
      <dgm:prSet/>
      <dgm:spPr/>
      <dgm:t>
        <a:bodyPr/>
        <a:lstStyle/>
        <a:p>
          <a:endParaRPr lang="en-US"/>
        </a:p>
      </dgm:t>
    </dgm:pt>
    <dgm:pt modelId="{964A5776-1170-474A-BC8F-6B6BA7CDFE02}" type="sibTrans" cxnId="{6B644DF5-CA0F-4E29-AD1A-39178AB80E79}">
      <dgm:prSet/>
      <dgm:spPr/>
      <dgm:t>
        <a:bodyPr/>
        <a:lstStyle/>
        <a:p>
          <a:endParaRPr lang="en-US"/>
        </a:p>
      </dgm:t>
    </dgm:pt>
    <dgm:pt modelId="{491C0187-43EF-4365-B2E5-DD5D4AC476E1}">
      <dgm:prSet/>
      <dgm:spPr/>
      <dgm:t>
        <a:bodyPr/>
        <a:lstStyle/>
        <a:p>
          <a:r>
            <a:rPr lang="en-US"/>
            <a:t>Centralized Network and Identity</a:t>
          </a:r>
        </a:p>
      </dgm:t>
    </dgm:pt>
    <dgm:pt modelId="{033AB55C-CF1A-45B4-B93A-8E2529E54EAF}" type="parTrans" cxnId="{9A1A8DD8-9C45-4FAE-A1C7-2001054AEE28}">
      <dgm:prSet/>
      <dgm:spPr/>
      <dgm:t>
        <a:bodyPr/>
        <a:lstStyle/>
        <a:p>
          <a:endParaRPr lang="en-US"/>
        </a:p>
      </dgm:t>
    </dgm:pt>
    <dgm:pt modelId="{1609E9B2-37A2-4679-ADEC-8FA9CFBE9D5D}" type="sibTrans" cxnId="{9A1A8DD8-9C45-4FAE-A1C7-2001054AEE28}">
      <dgm:prSet/>
      <dgm:spPr/>
      <dgm:t>
        <a:bodyPr/>
        <a:lstStyle/>
        <a:p>
          <a:endParaRPr lang="en-US"/>
        </a:p>
      </dgm:t>
    </dgm:pt>
    <dgm:pt modelId="{20E0F92C-606F-4155-BA9D-1E63C858DB21}">
      <dgm:prSet/>
      <dgm:spPr/>
      <dgm:t>
        <a:bodyPr/>
        <a:lstStyle/>
        <a:p>
          <a:r>
            <a:rPr lang="en-US"/>
            <a:t>VNET Peering and Gateways</a:t>
          </a:r>
        </a:p>
      </dgm:t>
    </dgm:pt>
    <dgm:pt modelId="{1742F212-C637-418B-A42C-A86595FF38F1}" type="parTrans" cxnId="{712B7EF6-38C2-4C0C-9EF2-96481F83394C}">
      <dgm:prSet/>
      <dgm:spPr/>
      <dgm:t>
        <a:bodyPr/>
        <a:lstStyle/>
        <a:p>
          <a:endParaRPr lang="en-US"/>
        </a:p>
      </dgm:t>
    </dgm:pt>
    <dgm:pt modelId="{5AAA288D-8971-4655-95FE-E8EB88F8838F}" type="sibTrans" cxnId="{712B7EF6-38C2-4C0C-9EF2-96481F83394C}">
      <dgm:prSet/>
      <dgm:spPr/>
      <dgm:t>
        <a:bodyPr/>
        <a:lstStyle/>
        <a:p>
          <a:endParaRPr lang="en-US"/>
        </a:p>
      </dgm:t>
    </dgm:pt>
    <dgm:pt modelId="{BEB76790-E8B1-434B-8AEF-667DBEE91CDB}">
      <dgm:prSet/>
      <dgm:spPr/>
      <dgm:t>
        <a:bodyPr/>
        <a:lstStyle/>
        <a:p>
          <a:r>
            <a:rPr lang="en-US"/>
            <a:t>Named Subnets, NSG and USR</a:t>
          </a:r>
        </a:p>
      </dgm:t>
    </dgm:pt>
    <dgm:pt modelId="{76F54D13-846E-4F8B-B80E-37991A8BD59D}" type="parTrans" cxnId="{40415477-8FAC-42BA-B299-02F8DBC44D80}">
      <dgm:prSet/>
      <dgm:spPr/>
      <dgm:t>
        <a:bodyPr/>
        <a:lstStyle/>
        <a:p>
          <a:endParaRPr lang="en-US"/>
        </a:p>
      </dgm:t>
    </dgm:pt>
    <dgm:pt modelId="{4B75527F-09C5-43F1-A4A4-ABC84ACE8CCE}" type="sibTrans" cxnId="{40415477-8FAC-42BA-B299-02F8DBC44D80}">
      <dgm:prSet/>
      <dgm:spPr/>
      <dgm:t>
        <a:bodyPr/>
        <a:lstStyle/>
        <a:p>
          <a:endParaRPr lang="en-US"/>
        </a:p>
      </dgm:t>
    </dgm:pt>
    <dgm:pt modelId="{0FC8D7BD-DF03-42CC-938E-EEBC165F2EF0}">
      <dgm:prSet/>
      <dgm:spPr/>
      <dgm:t>
        <a:bodyPr/>
        <a:lstStyle/>
        <a:p>
          <a:r>
            <a:rPr lang="en-US"/>
            <a:t>Network Virtual Appliance ready.</a:t>
          </a:r>
        </a:p>
      </dgm:t>
    </dgm:pt>
    <dgm:pt modelId="{F98995D8-5483-45EC-905B-E08458534370}" type="parTrans" cxnId="{1B833E39-8AF7-474C-8D49-87BE04E2F5E3}">
      <dgm:prSet/>
      <dgm:spPr/>
      <dgm:t>
        <a:bodyPr/>
        <a:lstStyle/>
        <a:p>
          <a:endParaRPr lang="en-US"/>
        </a:p>
      </dgm:t>
    </dgm:pt>
    <dgm:pt modelId="{29D01FC9-4C64-42B8-904A-F13AB33AFB95}" type="sibTrans" cxnId="{1B833E39-8AF7-474C-8D49-87BE04E2F5E3}">
      <dgm:prSet/>
      <dgm:spPr/>
      <dgm:t>
        <a:bodyPr/>
        <a:lstStyle/>
        <a:p>
          <a:endParaRPr lang="en-US"/>
        </a:p>
      </dgm:t>
    </dgm:pt>
    <dgm:pt modelId="{DE90A060-658F-430F-B729-4188ADFF36CE}">
      <dgm:prSet/>
      <dgm:spPr/>
      <dgm:t>
        <a:bodyPr/>
        <a:lstStyle/>
        <a:p>
          <a:r>
            <a:rPr lang="en-US"/>
            <a:t>JSON Configuration (ARM)</a:t>
          </a:r>
        </a:p>
      </dgm:t>
    </dgm:pt>
    <dgm:pt modelId="{51C153E1-191F-48F2-9AF3-97AC24C7024F}" type="parTrans" cxnId="{AD5428B3-7E3F-4A5F-A157-6C51DF9E535B}">
      <dgm:prSet/>
      <dgm:spPr/>
      <dgm:t>
        <a:bodyPr/>
        <a:lstStyle/>
        <a:p>
          <a:endParaRPr lang="en-US"/>
        </a:p>
      </dgm:t>
    </dgm:pt>
    <dgm:pt modelId="{4ACB886F-90EA-4853-B865-2ED950B71BF6}" type="sibTrans" cxnId="{AD5428B3-7E3F-4A5F-A157-6C51DF9E535B}">
      <dgm:prSet/>
      <dgm:spPr/>
      <dgm:t>
        <a:bodyPr/>
        <a:lstStyle/>
        <a:p>
          <a:endParaRPr lang="en-US"/>
        </a:p>
      </dgm:t>
    </dgm:pt>
    <dgm:pt modelId="{19F404E8-0E17-460B-A757-6790BBBE34AC}">
      <dgm:prSet/>
      <dgm:spPr/>
      <dgm:t>
        <a:bodyPr/>
        <a:lstStyle/>
        <a:p>
          <a:r>
            <a:rPr lang="en-US"/>
            <a:t>Metadata Spreadsheet</a:t>
          </a:r>
        </a:p>
      </dgm:t>
    </dgm:pt>
    <dgm:pt modelId="{C0A71EA4-FA90-4684-B9CC-B40DFD04F6C9}" type="parTrans" cxnId="{5DCEF64B-4236-44EB-AE3E-CF5AEFADB8E4}">
      <dgm:prSet/>
      <dgm:spPr/>
      <dgm:t>
        <a:bodyPr/>
        <a:lstStyle/>
        <a:p>
          <a:endParaRPr lang="en-US"/>
        </a:p>
      </dgm:t>
    </dgm:pt>
    <dgm:pt modelId="{5C193D5D-2D1D-4BDC-A0C4-963043F024A6}" type="sibTrans" cxnId="{5DCEF64B-4236-44EB-AE3E-CF5AEFADB8E4}">
      <dgm:prSet/>
      <dgm:spPr/>
      <dgm:t>
        <a:bodyPr/>
        <a:lstStyle/>
        <a:p>
          <a:endParaRPr lang="en-US"/>
        </a:p>
      </dgm:t>
    </dgm:pt>
    <dgm:pt modelId="{44BEEBF5-46A5-41B3-A5DA-56804CAB9F85}" type="pres">
      <dgm:prSet presAssocID="{654577B6-1A2F-4062-8DA3-8927F21C0B8F}" presName="linear" presStyleCnt="0">
        <dgm:presLayoutVars>
          <dgm:dir/>
          <dgm:animLvl val="lvl"/>
          <dgm:resizeHandles val="exact"/>
        </dgm:presLayoutVars>
      </dgm:prSet>
      <dgm:spPr/>
    </dgm:pt>
    <dgm:pt modelId="{AAE54C88-6AB8-40CC-93EF-2EAD7A4EAF53}" type="pres">
      <dgm:prSet presAssocID="{E9CA3AC9-A903-4DDB-8642-8F0C0B895807}" presName="parentLin" presStyleCnt="0"/>
      <dgm:spPr/>
    </dgm:pt>
    <dgm:pt modelId="{827FEDA4-294E-44AA-9630-0F376B460616}" type="pres">
      <dgm:prSet presAssocID="{E9CA3AC9-A903-4DDB-8642-8F0C0B895807}" presName="parentLeftMargin" presStyleLbl="node1" presStyleIdx="0" presStyleCnt="5"/>
      <dgm:spPr/>
    </dgm:pt>
    <dgm:pt modelId="{037E5F92-CB5B-49D6-86CF-81015E42C666}" type="pres">
      <dgm:prSet presAssocID="{E9CA3AC9-A903-4DDB-8642-8F0C0B895807}" presName="parentText" presStyleLbl="node1" presStyleIdx="0" presStyleCnt="5">
        <dgm:presLayoutVars>
          <dgm:chMax val="0"/>
          <dgm:bulletEnabled val="1"/>
        </dgm:presLayoutVars>
      </dgm:prSet>
      <dgm:spPr/>
    </dgm:pt>
    <dgm:pt modelId="{AA0A004B-7535-44BB-BE4F-2701A06D5EDD}" type="pres">
      <dgm:prSet presAssocID="{E9CA3AC9-A903-4DDB-8642-8F0C0B895807}" presName="negativeSpace" presStyleCnt="0"/>
      <dgm:spPr/>
    </dgm:pt>
    <dgm:pt modelId="{57F3F7FF-A009-4251-BAEA-36A23652E831}" type="pres">
      <dgm:prSet presAssocID="{E9CA3AC9-A903-4DDB-8642-8F0C0B895807}" presName="childText" presStyleLbl="conFgAcc1" presStyleIdx="0" presStyleCnt="5">
        <dgm:presLayoutVars>
          <dgm:bulletEnabled val="1"/>
        </dgm:presLayoutVars>
      </dgm:prSet>
      <dgm:spPr/>
    </dgm:pt>
    <dgm:pt modelId="{74E8D5A0-A7D1-46B5-A5BB-9B67661CFB22}" type="pres">
      <dgm:prSet presAssocID="{612FD85D-E331-4108-9177-3027BA1C01C3}" presName="spaceBetweenRectangles" presStyleCnt="0"/>
      <dgm:spPr/>
    </dgm:pt>
    <dgm:pt modelId="{6A300AF8-030D-474B-A8E7-798A8F2DE22C}" type="pres">
      <dgm:prSet presAssocID="{020CC758-559A-4AA8-A194-373D8EA41CF9}" presName="parentLin" presStyleCnt="0"/>
      <dgm:spPr/>
    </dgm:pt>
    <dgm:pt modelId="{DBCCC788-B828-4612-ACC2-C74BFECA487F}" type="pres">
      <dgm:prSet presAssocID="{020CC758-559A-4AA8-A194-373D8EA41CF9}" presName="parentLeftMargin" presStyleLbl="node1" presStyleIdx="0" presStyleCnt="5"/>
      <dgm:spPr/>
    </dgm:pt>
    <dgm:pt modelId="{80C1AFDF-D644-48F1-913F-DE5AF750890F}" type="pres">
      <dgm:prSet presAssocID="{020CC758-559A-4AA8-A194-373D8EA41CF9}" presName="parentText" presStyleLbl="node1" presStyleIdx="1" presStyleCnt="5">
        <dgm:presLayoutVars>
          <dgm:chMax val="0"/>
          <dgm:bulletEnabled val="1"/>
        </dgm:presLayoutVars>
      </dgm:prSet>
      <dgm:spPr/>
    </dgm:pt>
    <dgm:pt modelId="{B538F0AB-5401-4FB2-832D-452C7275D70D}" type="pres">
      <dgm:prSet presAssocID="{020CC758-559A-4AA8-A194-373D8EA41CF9}" presName="negativeSpace" presStyleCnt="0"/>
      <dgm:spPr/>
    </dgm:pt>
    <dgm:pt modelId="{5C4259B0-0801-4582-82D4-99E105943CFE}" type="pres">
      <dgm:prSet presAssocID="{020CC758-559A-4AA8-A194-373D8EA41CF9}" presName="childText" presStyleLbl="conFgAcc1" presStyleIdx="1" presStyleCnt="5">
        <dgm:presLayoutVars>
          <dgm:bulletEnabled val="1"/>
        </dgm:presLayoutVars>
      </dgm:prSet>
      <dgm:spPr/>
    </dgm:pt>
    <dgm:pt modelId="{6EAE3B4B-494D-4065-996D-EF5FFAB5AE20}" type="pres">
      <dgm:prSet presAssocID="{5AD9F487-F846-4DE1-BD1F-3FB3AEFD8AA3}" presName="spaceBetweenRectangles" presStyleCnt="0"/>
      <dgm:spPr/>
    </dgm:pt>
    <dgm:pt modelId="{0A945891-552C-4C41-A68C-014B6F64D9C8}" type="pres">
      <dgm:prSet presAssocID="{E5424438-6374-4339-9ED0-952F0C48C934}" presName="parentLin" presStyleCnt="0"/>
      <dgm:spPr/>
    </dgm:pt>
    <dgm:pt modelId="{73858F95-AAB9-4370-8C0C-AD0028B82B6C}" type="pres">
      <dgm:prSet presAssocID="{E5424438-6374-4339-9ED0-952F0C48C934}" presName="parentLeftMargin" presStyleLbl="node1" presStyleIdx="1" presStyleCnt="5"/>
      <dgm:spPr/>
    </dgm:pt>
    <dgm:pt modelId="{6EE8D0DF-7EE8-4AA7-ABFF-9C5F9DB1E292}" type="pres">
      <dgm:prSet presAssocID="{E5424438-6374-4339-9ED0-952F0C48C934}" presName="parentText" presStyleLbl="node1" presStyleIdx="2" presStyleCnt="5">
        <dgm:presLayoutVars>
          <dgm:chMax val="0"/>
          <dgm:bulletEnabled val="1"/>
        </dgm:presLayoutVars>
      </dgm:prSet>
      <dgm:spPr/>
    </dgm:pt>
    <dgm:pt modelId="{215ADFD3-64EE-4663-A8BE-7A7A74D9AC4E}" type="pres">
      <dgm:prSet presAssocID="{E5424438-6374-4339-9ED0-952F0C48C934}" presName="negativeSpace" presStyleCnt="0"/>
      <dgm:spPr/>
    </dgm:pt>
    <dgm:pt modelId="{1C73346E-0515-4ADD-B5BE-C215CE14A360}" type="pres">
      <dgm:prSet presAssocID="{E5424438-6374-4339-9ED0-952F0C48C934}" presName="childText" presStyleLbl="conFgAcc1" presStyleIdx="2" presStyleCnt="5">
        <dgm:presLayoutVars>
          <dgm:bulletEnabled val="1"/>
        </dgm:presLayoutVars>
      </dgm:prSet>
      <dgm:spPr/>
    </dgm:pt>
    <dgm:pt modelId="{A074ED09-3BD9-484E-8D14-E5DB0EA93D0F}" type="pres">
      <dgm:prSet presAssocID="{2631F18A-7ACA-401C-84B5-7521BB6E5E32}" presName="spaceBetweenRectangles" presStyleCnt="0"/>
      <dgm:spPr/>
    </dgm:pt>
    <dgm:pt modelId="{5FB8553F-449E-4CFF-8978-A1677EB7DAC3}" type="pres">
      <dgm:prSet presAssocID="{DE90A060-658F-430F-B729-4188ADFF36CE}" presName="parentLin" presStyleCnt="0"/>
      <dgm:spPr/>
    </dgm:pt>
    <dgm:pt modelId="{9CE4996E-9C17-436B-B48D-736FCF95CF1C}" type="pres">
      <dgm:prSet presAssocID="{DE90A060-658F-430F-B729-4188ADFF36CE}" presName="parentLeftMargin" presStyleLbl="node1" presStyleIdx="2" presStyleCnt="5"/>
      <dgm:spPr/>
    </dgm:pt>
    <dgm:pt modelId="{06837A55-CF65-40D3-98C4-54C8BC009DB8}" type="pres">
      <dgm:prSet presAssocID="{DE90A060-658F-430F-B729-4188ADFF36CE}" presName="parentText" presStyleLbl="node1" presStyleIdx="3" presStyleCnt="5">
        <dgm:presLayoutVars>
          <dgm:chMax val="0"/>
          <dgm:bulletEnabled val="1"/>
        </dgm:presLayoutVars>
      </dgm:prSet>
      <dgm:spPr/>
    </dgm:pt>
    <dgm:pt modelId="{3090796B-994A-4E18-9E09-938AA53A0788}" type="pres">
      <dgm:prSet presAssocID="{DE90A060-658F-430F-B729-4188ADFF36CE}" presName="negativeSpace" presStyleCnt="0"/>
      <dgm:spPr/>
    </dgm:pt>
    <dgm:pt modelId="{CFFDC0FA-DB10-439F-9081-249CF86FD1F6}" type="pres">
      <dgm:prSet presAssocID="{DE90A060-658F-430F-B729-4188ADFF36CE}" presName="childText" presStyleLbl="conFgAcc1" presStyleIdx="3" presStyleCnt="5">
        <dgm:presLayoutVars>
          <dgm:bulletEnabled val="1"/>
        </dgm:presLayoutVars>
      </dgm:prSet>
      <dgm:spPr/>
    </dgm:pt>
    <dgm:pt modelId="{D64094A5-6ED7-4CA6-9A1D-C5F61D117FD5}" type="pres">
      <dgm:prSet presAssocID="{4ACB886F-90EA-4853-B865-2ED950B71BF6}" presName="spaceBetweenRectangles" presStyleCnt="0"/>
      <dgm:spPr/>
    </dgm:pt>
    <dgm:pt modelId="{4C74EB3C-F6D7-481F-9EE4-14E6823BA95C}" type="pres">
      <dgm:prSet presAssocID="{19F404E8-0E17-460B-A757-6790BBBE34AC}" presName="parentLin" presStyleCnt="0"/>
      <dgm:spPr/>
    </dgm:pt>
    <dgm:pt modelId="{F4D03AC2-6E53-4EEF-B684-B34002B25F4C}" type="pres">
      <dgm:prSet presAssocID="{19F404E8-0E17-460B-A757-6790BBBE34AC}" presName="parentLeftMargin" presStyleLbl="node1" presStyleIdx="3" presStyleCnt="5"/>
      <dgm:spPr/>
    </dgm:pt>
    <dgm:pt modelId="{66043B60-0754-473A-A5C4-2430AFC60CF6}" type="pres">
      <dgm:prSet presAssocID="{19F404E8-0E17-460B-A757-6790BBBE34AC}" presName="parentText" presStyleLbl="node1" presStyleIdx="4" presStyleCnt="5">
        <dgm:presLayoutVars>
          <dgm:chMax val="0"/>
          <dgm:bulletEnabled val="1"/>
        </dgm:presLayoutVars>
      </dgm:prSet>
      <dgm:spPr/>
    </dgm:pt>
    <dgm:pt modelId="{4559EB41-C85A-4A9D-896A-56B7A44331AD}" type="pres">
      <dgm:prSet presAssocID="{19F404E8-0E17-460B-A757-6790BBBE34AC}" presName="negativeSpace" presStyleCnt="0"/>
      <dgm:spPr/>
    </dgm:pt>
    <dgm:pt modelId="{E57A5630-9392-4141-8E2B-D3F9E53E1351}" type="pres">
      <dgm:prSet presAssocID="{19F404E8-0E17-460B-A757-6790BBBE34AC}" presName="childText" presStyleLbl="conFgAcc1" presStyleIdx="4" presStyleCnt="5">
        <dgm:presLayoutVars>
          <dgm:bulletEnabled val="1"/>
        </dgm:presLayoutVars>
      </dgm:prSet>
      <dgm:spPr/>
    </dgm:pt>
  </dgm:ptLst>
  <dgm:cxnLst>
    <dgm:cxn modelId="{AD8FF207-A3FA-4737-BBAE-62BCC583053A}" type="presOf" srcId="{0FC8D7BD-DF03-42CC-938E-EEBC165F2EF0}" destId="{1C73346E-0515-4ADD-B5BE-C215CE14A360}" srcOrd="0" destOrd="4" presId="urn:microsoft.com/office/officeart/2005/8/layout/list1"/>
    <dgm:cxn modelId="{8032DE0C-1B81-4147-90D7-BDF56E40A89D}" type="presOf" srcId="{E5424438-6374-4339-9ED0-952F0C48C934}" destId="{6EE8D0DF-7EE8-4AA7-ABFF-9C5F9DB1E292}" srcOrd="1" destOrd="0" presId="urn:microsoft.com/office/officeart/2005/8/layout/list1"/>
    <dgm:cxn modelId="{4F898925-B127-4B88-BDBD-271AA39F688B}" type="presOf" srcId="{19F404E8-0E17-460B-A757-6790BBBE34AC}" destId="{66043B60-0754-473A-A5C4-2430AFC60CF6}" srcOrd="1" destOrd="0" presId="urn:microsoft.com/office/officeart/2005/8/layout/list1"/>
    <dgm:cxn modelId="{167B1A27-9FA0-4D0A-B218-176896F0D524}" type="presOf" srcId="{BEB76790-E8B1-434B-8AEF-667DBEE91CDB}" destId="{1C73346E-0515-4ADD-B5BE-C215CE14A360}" srcOrd="0" destOrd="3" presId="urn:microsoft.com/office/officeart/2005/8/layout/list1"/>
    <dgm:cxn modelId="{0CE6D42F-1F8E-4ADC-9654-3D73481C5B1E}" type="presOf" srcId="{E9CA3AC9-A903-4DDB-8642-8F0C0B895807}" destId="{037E5F92-CB5B-49D6-86CF-81015E42C666}" srcOrd="1" destOrd="0" presId="urn:microsoft.com/office/officeart/2005/8/layout/list1"/>
    <dgm:cxn modelId="{1B833E39-8AF7-474C-8D49-87BE04E2F5E3}" srcId="{E5424438-6374-4339-9ED0-952F0C48C934}" destId="{0FC8D7BD-DF03-42CC-938E-EEBC165F2EF0}" srcOrd="4" destOrd="0" parTransId="{F98995D8-5483-45EC-905B-E08458534370}" sibTransId="{29D01FC9-4C64-42B8-904A-F13AB33AFB95}"/>
    <dgm:cxn modelId="{A302A65F-3ED8-49A8-8360-846C79932594}" type="presOf" srcId="{020CC758-559A-4AA8-A194-373D8EA41CF9}" destId="{DBCCC788-B828-4612-ACC2-C74BFECA487F}" srcOrd="0" destOrd="0" presId="urn:microsoft.com/office/officeart/2005/8/layout/list1"/>
    <dgm:cxn modelId="{34BD1867-DE05-48F7-84D7-AE6A4071FB2E}" type="presOf" srcId="{E9CA3AC9-A903-4DDB-8642-8F0C0B895807}" destId="{827FEDA4-294E-44AA-9630-0F376B460616}" srcOrd="0" destOrd="0" presId="urn:microsoft.com/office/officeart/2005/8/layout/list1"/>
    <dgm:cxn modelId="{5DCEF64B-4236-44EB-AE3E-CF5AEFADB8E4}" srcId="{654577B6-1A2F-4062-8DA3-8927F21C0B8F}" destId="{19F404E8-0E17-460B-A757-6790BBBE34AC}" srcOrd="4" destOrd="0" parTransId="{C0A71EA4-FA90-4684-B9CC-B40DFD04F6C9}" sibTransId="{5C193D5D-2D1D-4BDC-A0C4-963043F024A6}"/>
    <dgm:cxn modelId="{40415477-8FAC-42BA-B299-02F8DBC44D80}" srcId="{E5424438-6374-4339-9ED0-952F0C48C934}" destId="{BEB76790-E8B1-434B-8AEF-667DBEE91CDB}" srcOrd="3" destOrd="0" parTransId="{76F54D13-846E-4F8B-B80E-37991A8BD59D}" sibTransId="{4B75527F-09C5-43F1-A4A4-ABC84ACE8CCE}"/>
    <dgm:cxn modelId="{D790357C-240A-48FA-8D11-58BCBC32BE4D}" type="presOf" srcId="{DE90A060-658F-430F-B729-4188ADFF36CE}" destId="{06837A55-CF65-40D3-98C4-54C8BC009DB8}" srcOrd="1" destOrd="0" presId="urn:microsoft.com/office/officeart/2005/8/layout/list1"/>
    <dgm:cxn modelId="{C0FBE587-4E6D-491D-9734-245EDCAC3844}" type="presOf" srcId="{19F404E8-0E17-460B-A757-6790BBBE34AC}" destId="{F4D03AC2-6E53-4EEF-B684-B34002B25F4C}" srcOrd="0" destOrd="0" presId="urn:microsoft.com/office/officeart/2005/8/layout/list1"/>
    <dgm:cxn modelId="{3C1AEFA6-9F1F-4123-A8A2-952AEBAA9ED6}" type="presOf" srcId="{020CC758-559A-4AA8-A194-373D8EA41CF9}" destId="{80C1AFDF-D644-48F1-913F-DE5AF750890F}" srcOrd="1" destOrd="0" presId="urn:microsoft.com/office/officeart/2005/8/layout/list1"/>
    <dgm:cxn modelId="{6C4E03AC-1626-4A59-88A7-AADE876BED4B}" srcId="{654577B6-1A2F-4062-8DA3-8927F21C0B8F}" destId="{E9CA3AC9-A903-4DDB-8642-8F0C0B895807}" srcOrd="0" destOrd="0" parTransId="{AE946FB9-6795-416B-893F-96E195E41068}" sibTransId="{612FD85D-E331-4108-9177-3027BA1C01C3}"/>
    <dgm:cxn modelId="{9B0D47B2-E903-4E88-B227-F4D750CC31F8}" type="presOf" srcId="{D755F711-25D5-428E-82E6-E51388A90AE2}" destId="{1C73346E-0515-4ADD-B5BE-C215CE14A360}" srcOrd="0" destOrd="0" presId="urn:microsoft.com/office/officeart/2005/8/layout/list1"/>
    <dgm:cxn modelId="{AD5428B3-7E3F-4A5F-A157-6C51DF9E535B}" srcId="{654577B6-1A2F-4062-8DA3-8927F21C0B8F}" destId="{DE90A060-658F-430F-B729-4188ADFF36CE}" srcOrd="3" destOrd="0" parTransId="{51C153E1-191F-48F2-9AF3-97AC24C7024F}" sibTransId="{4ACB886F-90EA-4853-B865-2ED950B71BF6}"/>
    <dgm:cxn modelId="{AF2AD7B6-2430-41F9-B8CD-36E6685C9A4A}" type="presOf" srcId="{DE90A060-658F-430F-B729-4188ADFF36CE}" destId="{9CE4996E-9C17-436B-B48D-736FCF95CF1C}" srcOrd="0" destOrd="0" presId="urn:microsoft.com/office/officeart/2005/8/layout/list1"/>
    <dgm:cxn modelId="{ABC32BBC-7A3E-43CF-8C17-42881BA26631}" srcId="{654577B6-1A2F-4062-8DA3-8927F21C0B8F}" destId="{020CC758-559A-4AA8-A194-373D8EA41CF9}" srcOrd="1" destOrd="0" parTransId="{9B762481-FCBA-4DA8-8838-4F1395AC323D}" sibTransId="{5AD9F487-F846-4DE1-BD1F-3FB3AEFD8AA3}"/>
    <dgm:cxn modelId="{66C50CCA-84B8-4701-BDB3-47D4CD70FE01}" type="presOf" srcId="{654577B6-1A2F-4062-8DA3-8927F21C0B8F}" destId="{44BEEBF5-46A5-41B3-A5DA-56804CAB9F85}" srcOrd="0" destOrd="0" presId="urn:microsoft.com/office/officeart/2005/8/layout/list1"/>
    <dgm:cxn modelId="{D58B11CD-3288-404D-95F1-BF41D92B014A}" type="presOf" srcId="{491C0187-43EF-4365-B2E5-DD5D4AC476E1}" destId="{1C73346E-0515-4ADD-B5BE-C215CE14A360}" srcOrd="0" destOrd="1" presId="urn:microsoft.com/office/officeart/2005/8/layout/list1"/>
    <dgm:cxn modelId="{E88B2BD3-7907-4186-B609-248F530411AD}" type="presOf" srcId="{20E0F92C-606F-4155-BA9D-1E63C858DB21}" destId="{1C73346E-0515-4ADD-B5BE-C215CE14A360}" srcOrd="0" destOrd="2" presId="urn:microsoft.com/office/officeart/2005/8/layout/list1"/>
    <dgm:cxn modelId="{9A1A8DD8-9C45-4FAE-A1C7-2001054AEE28}" srcId="{E5424438-6374-4339-9ED0-952F0C48C934}" destId="{491C0187-43EF-4365-B2E5-DD5D4AC476E1}" srcOrd="1" destOrd="0" parTransId="{033AB55C-CF1A-45B4-B93A-8E2529E54EAF}" sibTransId="{1609E9B2-37A2-4679-ADEC-8FA9CFBE9D5D}"/>
    <dgm:cxn modelId="{BCABE5E3-CCD3-49E5-B323-08F000E4A6B4}" type="presOf" srcId="{E5424438-6374-4339-9ED0-952F0C48C934}" destId="{73858F95-AAB9-4370-8C0C-AD0028B82B6C}" srcOrd="0" destOrd="0" presId="urn:microsoft.com/office/officeart/2005/8/layout/list1"/>
    <dgm:cxn modelId="{6B644DF5-CA0F-4E29-AD1A-39178AB80E79}" srcId="{E5424438-6374-4339-9ED0-952F0C48C934}" destId="{D755F711-25D5-428E-82E6-E51388A90AE2}" srcOrd="0" destOrd="0" parTransId="{0F8C322F-41B9-430D-8AA4-4CBBA046847C}" sibTransId="{964A5776-1170-474A-BC8F-6B6BA7CDFE02}"/>
    <dgm:cxn modelId="{712B7EF6-38C2-4C0C-9EF2-96481F83394C}" srcId="{E5424438-6374-4339-9ED0-952F0C48C934}" destId="{20E0F92C-606F-4155-BA9D-1E63C858DB21}" srcOrd="2" destOrd="0" parTransId="{1742F212-C637-418B-A42C-A86595FF38F1}" sibTransId="{5AAA288D-8971-4655-95FE-E8EB88F8838F}"/>
    <dgm:cxn modelId="{F9BF67FB-1EFD-4C14-8A34-036D624E02B1}" srcId="{654577B6-1A2F-4062-8DA3-8927F21C0B8F}" destId="{E5424438-6374-4339-9ED0-952F0C48C934}" srcOrd="2" destOrd="0" parTransId="{1FE84691-49D4-408C-8C96-CAEBD31146FD}" sibTransId="{2631F18A-7ACA-401C-84B5-7521BB6E5E32}"/>
    <dgm:cxn modelId="{0B391B22-C370-4420-A4E6-F94F0E095CF6}" type="presParOf" srcId="{44BEEBF5-46A5-41B3-A5DA-56804CAB9F85}" destId="{AAE54C88-6AB8-40CC-93EF-2EAD7A4EAF53}" srcOrd="0" destOrd="0" presId="urn:microsoft.com/office/officeart/2005/8/layout/list1"/>
    <dgm:cxn modelId="{ED1AAFA0-477A-4ED6-9419-F9E53B1169CF}" type="presParOf" srcId="{AAE54C88-6AB8-40CC-93EF-2EAD7A4EAF53}" destId="{827FEDA4-294E-44AA-9630-0F376B460616}" srcOrd="0" destOrd="0" presId="urn:microsoft.com/office/officeart/2005/8/layout/list1"/>
    <dgm:cxn modelId="{F85F3303-8160-4320-84B7-B65811D7E1A9}" type="presParOf" srcId="{AAE54C88-6AB8-40CC-93EF-2EAD7A4EAF53}" destId="{037E5F92-CB5B-49D6-86CF-81015E42C666}" srcOrd="1" destOrd="0" presId="urn:microsoft.com/office/officeart/2005/8/layout/list1"/>
    <dgm:cxn modelId="{2CAB04E2-C070-4F32-BD17-03F9242866B5}" type="presParOf" srcId="{44BEEBF5-46A5-41B3-A5DA-56804CAB9F85}" destId="{AA0A004B-7535-44BB-BE4F-2701A06D5EDD}" srcOrd="1" destOrd="0" presId="urn:microsoft.com/office/officeart/2005/8/layout/list1"/>
    <dgm:cxn modelId="{D9A285CA-EA48-49EF-86E7-7173FD529E25}" type="presParOf" srcId="{44BEEBF5-46A5-41B3-A5DA-56804CAB9F85}" destId="{57F3F7FF-A009-4251-BAEA-36A23652E831}" srcOrd="2" destOrd="0" presId="urn:microsoft.com/office/officeart/2005/8/layout/list1"/>
    <dgm:cxn modelId="{2C6446BE-3272-4C4F-9EFF-27B7F5C4424D}" type="presParOf" srcId="{44BEEBF5-46A5-41B3-A5DA-56804CAB9F85}" destId="{74E8D5A0-A7D1-46B5-A5BB-9B67661CFB22}" srcOrd="3" destOrd="0" presId="urn:microsoft.com/office/officeart/2005/8/layout/list1"/>
    <dgm:cxn modelId="{F9B1D206-1339-4BD1-805C-F8AB19E94AFB}" type="presParOf" srcId="{44BEEBF5-46A5-41B3-A5DA-56804CAB9F85}" destId="{6A300AF8-030D-474B-A8E7-798A8F2DE22C}" srcOrd="4" destOrd="0" presId="urn:microsoft.com/office/officeart/2005/8/layout/list1"/>
    <dgm:cxn modelId="{51A4BE97-4126-4DF4-96F0-010F76C3623F}" type="presParOf" srcId="{6A300AF8-030D-474B-A8E7-798A8F2DE22C}" destId="{DBCCC788-B828-4612-ACC2-C74BFECA487F}" srcOrd="0" destOrd="0" presId="urn:microsoft.com/office/officeart/2005/8/layout/list1"/>
    <dgm:cxn modelId="{E9C5E0E5-1220-4D90-9C8C-1F20048C042D}" type="presParOf" srcId="{6A300AF8-030D-474B-A8E7-798A8F2DE22C}" destId="{80C1AFDF-D644-48F1-913F-DE5AF750890F}" srcOrd="1" destOrd="0" presId="urn:microsoft.com/office/officeart/2005/8/layout/list1"/>
    <dgm:cxn modelId="{5162CC6C-2F92-466E-B975-4C1647088A1A}" type="presParOf" srcId="{44BEEBF5-46A5-41B3-A5DA-56804CAB9F85}" destId="{B538F0AB-5401-4FB2-832D-452C7275D70D}" srcOrd="5" destOrd="0" presId="urn:microsoft.com/office/officeart/2005/8/layout/list1"/>
    <dgm:cxn modelId="{33B477FC-E33B-441F-87B5-F134C0201BC9}" type="presParOf" srcId="{44BEEBF5-46A5-41B3-A5DA-56804CAB9F85}" destId="{5C4259B0-0801-4582-82D4-99E105943CFE}" srcOrd="6" destOrd="0" presId="urn:microsoft.com/office/officeart/2005/8/layout/list1"/>
    <dgm:cxn modelId="{43418FDA-95F1-44BF-981C-482249A34FAF}" type="presParOf" srcId="{44BEEBF5-46A5-41B3-A5DA-56804CAB9F85}" destId="{6EAE3B4B-494D-4065-996D-EF5FFAB5AE20}" srcOrd="7" destOrd="0" presId="urn:microsoft.com/office/officeart/2005/8/layout/list1"/>
    <dgm:cxn modelId="{826FBDD1-8A4A-44B7-BBE9-5F2E79C825C8}" type="presParOf" srcId="{44BEEBF5-46A5-41B3-A5DA-56804CAB9F85}" destId="{0A945891-552C-4C41-A68C-014B6F64D9C8}" srcOrd="8" destOrd="0" presId="urn:microsoft.com/office/officeart/2005/8/layout/list1"/>
    <dgm:cxn modelId="{FCFDCC4D-DEBD-4046-B269-E0F2D8184098}" type="presParOf" srcId="{0A945891-552C-4C41-A68C-014B6F64D9C8}" destId="{73858F95-AAB9-4370-8C0C-AD0028B82B6C}" srcOrd="0" destOrd="0" presId="urn:microsoft.com/office/officeart/2005/8/layout/list1"/>
    <dgm:cxn modelId="{216B98CF-CCE0-4E19-A185-8C726337CDF3}" type="presParOf" srcId="{0A945891-552C-4C41-A68C-014B6F64D9C8}" destId="{6EE8D0DF-7EE8-4AA7-ABFF-9C5F9DB1E292}" srcOrd="1" destOrd="0" presId="urn:microsoft.com/office/officeart/2005/8/layout/list1"/>
    <dgm:cxn modelId="{4AA66AD6-0DA3-4DCD-BF05-0953A52C8D57}" type="presParOf" srcId="{44BEEBF5-46A5-41B3-A5DA-56804CAB9F85}" destId="{215ADFD3-64EE-4663-A8BE-7A7A74D9AC4E}" srcOrd="9" destOrd="0" presId="urn:microsoft.com/office/officeart/2005/8/layout/list1"/>
    <dgm:cxn modelId="{D9481DF1-60F3-4130-ADC2-9ED98AD7362F}" type="presParOf" srcId="{44BEEBF5-46A5-41B3-A5DA-56804CAB9F85}" destId="{1C73346E-0515-4ADD-B5BE-C215CE14A360}" srcOrd="10" destOrd="0" presId="urn:microsoft.com/office/officeart/2005/8/layout/list1"/>
    <dgm:cxn modelId="{1462B984-69F2-4230-B691-FCAA92268B22}" type="presParOf" srcId="{44BEEBF5-46A5-41B3-A5DA-56804CAB9F85}" destId="{A074ED09-3BD9-484E-8D14-E5DB0EA93D0F}" srcOrd="11" destOrd="0" presId="urn:microsoft.com/office/officeart/2005/8/layout/list1"/>
    <dgm:cxn modelId="{E2CF7364-C116-495A-880F-235195E8513C}" type="presParOf" srcId="{44BEEBF5-46A5-41B3-A5DA-56804CAB9F85}" destId="{5FB8553F-449E-4CFF-8978-A1677EB7DAC3}" srcOrd="12" destOrd="0" presId="urn:microsoft.com/office/officeart/2005/8/layout/list1"/>
    <dgm:cxn modelId="{6D4827BB-6A76-45A9-AB1C-58D861C31182}" type="presParOf" srcId="{5FB8553F-449E-4CFF-8978-A1677EB7DAC3}" destId="{9CE4996E-9C17-436B-B48D-736FCF95CF1C}" srcOrd="0" destOrd="0" presId="urn:microsoft.com/office/officeart/2005/8/layout/list1"/>
    <dgm:cxn modelId="{6305DF2F-DC8E-4108-BAF0-A2A2A7A86088}" type="presParOf" srcId="{5FB8553F-449E-4CFF-8978-A1677EB7DAC3}" destId="{06837A55-CF65-40D3-98C4-54C8BC009DB8}" srcOrd="1" destOrd="0" presId="urn:microsoft.com/office/officeart/2005/8/layout/list1"/>
    <dgm:cxn modelId="{FA45E120-5DCA-41D8-AB49-50CFD1A742C7}" type="presParOf" srcId="{44BEEBF5-46A5-41B3-A5DA-56804CAB9F85}" destId="{3090796B-994A-4E18-9E09-938AA53A0788}" srcOrd="13" destOrd="0" presId="urn:microsoft.com/office/officeart/2005/8/layout/list1"/>
    <dgm:cxn modelId="{D144089E-D4B1-46AA-873D-9374DD8ECDC3}" type="presParOf" srcId="{44BEEBF5-46A5-41B3-A5DA-56804CAB9F85}" destId="{CFFDC0FA-DB10-439F-9081-249CF86FD1F6}" srcOrd="14" destOrd="0" presId="urn:microsoft.com/office/officeart/2005/8/layout/list1"/>
    <dgm:cxn modelId="{CC4A0CC8-D760-4073-867D-76D8944150B8}" type="presParOf" srcId="{44BEEBF5-46A5-41B3-A5DA-56804CAB9F85}" destId="{D64094A5-6ED7-4CA6-9A1D-C5F61D117FD5}" srcOrd="15" destOrd="0" presId="urn:microsoft.com/office/officeart/2005/8/layout/list1"/>
    <dgm:cxn modelId="{2A4D9971-6F07-4815-B210-456940361CE8}" type="presParOf" srcId="{44BEEBF5-46A5-41B3-A5DA-56804CAB9F85}" destId="{4C74EB3C-F6D7-481F-9EE4-14E6823BA95C}" srcOrd="16" destOrd="0" presId="urn:microsoft.com/office/officeart/2005/8/layout/list1"/>
    <dgm:cxn modelId="{6C9E60BB-F20F-4573-A2A5-13D4F8CED4F1}" type="presParOf" srcId="{4C74EB3C-F6D7-481F-9EE4-14E6823BA95C}" destId="{F4D03AC2-6E53-4EEF-B684-B34002B25F4C}" srcOrd="0" destOrd="0" presId="urn:microsoft.com/office/officeart/2005/8/layout/list1"/>
    <dgm:cxn modelId="{B43E2FF4-7A5D-4BAD-B627-FDBBBC045643}" type="presParOf" srcId="{4C74EB3C-F6D7-481F-9EE4-14E6823BA95C}" destId="{66043B60-0754-473A-A5C4-2430AFC60CF6}" srcOrd="1" destOrd="0" presId="urn:microsoft.com/office/officeart/2005/8/layout/list1"/>
    <dgm:cxn modelId="{4F6D1863-7417-4D0A-A3F6-A8AD16B35948}" type="presParOf" srcId="{44BEEBF5-46A5-41B3-A5DA-56804CAB9F85}" destId="{4559EB41-C85A-4A9D-896A-56B7A44331AD}" srcOrd="17" destOrd="0" presId="urn:microsoft.com/office/officeart/2005/8/layout/list1"/>
    <dgm:cxn modelId="{EA99D6C2-8962-418F-B0CB-304CE358ECEF}" type="presParOf" srcId="{44BEEBF5-46A5-41B3-A5DA-56804CAB9F85}" destId="{E57A5630-9392-4141-8E2B-D3F9E53E1351}"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3D81094-99ED-47CC-9F75-73A22D670D16}"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C2C12CF7-D83F-4113-8B34-EFD3FC77056D}">
      <dgm:prSet/>
      <dgm:spPr/>
      <dgm:t>
        <a:bodyPr/>
        <a:lstStyle/>
        <a:p>
          <a:r>
            <a:rPr lang="en-US" baseline="0"/>
            <a:t>Visual Studio and PowerShell ISE</a:t>
          </a:r>
          <a:endParaRPr lang="en-US"/>
        </a:p>
      </dgm:t>
    </dgm:pt>
    <dgm:pt modelId="{AADA3923-B1B2-4A06-A1E7-BF04BE66DA09}" type="parTrans" cxnId="{33D1F4E3-41D4-43FA-A8ED-FA4A9B495F34}">
      <dgm:prSet/>
      <dgm:spPr/>
      <dgm:t>
        <a:bodyPr/>
        <a:lstStyle/>
        <a:p>
          <a:endParaRPr lang="en-US"/>
        </a:p>
      </dgm:t>
    </dgm:pt>
    <dgm:pt modelId="{E5EA1EEF-FAB2-411A-95B3-9623707ECC0F}" type="sibTrans" cxnId="{33D1F4E3-41D4-43FA-A8ED-FA4A9B495F34}">
      <dgm:prSet/>
      <dgm:spPr/>
      <dgm:t>
        <a:bodyPr/>
        <a:lstStyle/>
        <a:p>
          <a:endParaRPr lang="en-US"/>
        </a:p>
      </dgm:t>
    </dgm:pt>
    <dgm:pt modelId="{10430D12-80B6-48F1-9AFB-B98F9D8DD2CB}">
      <dgm:prSet/>
      <dgm:spPr/>
      <dgm:t>
        <a:bodyPr/>
        <a:lstStyle/>
        <a:p>
          <a:r>
            <a:rPr lang="en-US" baseline="0"/>
            <a:t>Security Keys, Published Settings File</a:t>
          </a:r>
          <a:endParaRPr lang="en-US"/>
        </a:p>
      </dgm:t>
    </dgm:pt>
    <dgm:pt modelId="{D8C2398F-89B8-4639-9580-868BD18A31FF}" type="parTrans" cxnId="{8D2288BE-688E-4710-B7EC-065EDC427BC8}">
      <dgm:prSet/>
      <dgm:spPr/>
      <dgm:t>
        <a:bodyPr/>
        <a:lstStyle/>
        <a:p>
          <a:endParaRPr lang="en-US"/>
        </a:p>
      </dgm:t>
    </dgm:pt>
    <dgm:pt modelId="{52D4E5EE-FC7F-4A50-9AE8-2BBD60C3BA98}" type="sibTrans" cxnId="{8D2288BE-688E-4710-B7EC-065EDC427BC8}">
      <dgm:prSet/>
      <dgm:spPr/>
      <dgm:t>
        <a:bodyPr/>
        <a:lstStyle/>
        <a:p>
          <a:endParaRPr lang="en-US"/>
        </a:p>
      </dgm:t>
    </dgm:pt>
    <dgm:pt modelId="{223BFD55-B6B5-48BE-BCE5-ABEE279198C3}">
      <dgm:prSet/>
      <dgm:spPr/>
      <dgm:t>
        <a:bodyPr/>
        <a:lstStyle/>
        <a:p>
          <a:r>
            <a:rPr lang="en-US" baseline="0"/>
            <a:t>Portal Role Management</a:t>
          </a:r>
          <a:endParaRPr lang="en-US"/>
        </a:p>
      </dgm:t>
    </dgm:pt>
    <dgm:pt modelId="{2B0CC728-E3F4-4409-BB31-011F794FC1E6}" type="parTrans" cxnId="{60520B8E-2F06-415F-8120-78D7DA9A86CB}">
      <dgm:prSet/>
      <dgm:spPr/>
      <dgm:t>
        <a:bodyPr/>
        <a:lstStyle/>
        <a:p>
          <a:endParaRPr lang="en-US"/>
        </a:p>
      </dgm:t>
    </dgm:pt>
    <dgm:pt modelId="{E00EDA0D-430F-4EA8-8DDA-09A26DCAA143}" type="sibTrans" cxnId="{60520B8E-2F06-415F-8120-78D7DA9A86CB}">
      <dgm:prSet/>
      <dgm:spPr/>
      <dgm:t>
        <a:bodyPr/>
        <a:lstStyle/>
        <a:p>
          <a:endParaRPr lang="en-US"/>
        </a:p>
      </dgm:t>
    </dgm:pt>
    <dgm:pt modelId="{02902C7E-938A-445A-A519-E8F6771A9010}">
      <dgm:prSet/>
      <dgm:spPr/>
      <dgm:t>
        <a:bodyPr/>
        <a:lstStyle/>
        <a:p>
          <a:r>
            <a:rPr lang="en-US" baseline="0"/>
            <a:t>Azure Resource Management (ARM)</a:t>
          </a:r>
          <a:endParaRPr lang="en-US"/>
        </a:p>
      </dgm:t>
    </dgm:pt>
    <dgm:pt modelId="{90CCF649-DD6F-4F7C-92E0-10861E264D0A}" type="parTrans" cxnId="{A251B65F-633F-4A9F-80EC-B3E7A7C4292A}">
      <dgm:prSet/>
      <dgm:spPr/>
      <dgm:t>
        <a:bodyPr/>
        <a:lstStyle/>
        <a:p>
          <a:endParaRPr lang="en-US"/>
        </a:p>
      </dgm:t>
    </dgm:pt>
    <dgm:pt modelId="{83FD0B25-CC65-43CA-B97D-A05159CAD095}" type="sibTrans" cxnId="{A251B65F-633F-4A9F-80EC-B3E7A7C4292A}">
      <dgm:prSet/>
      <dgm:spPr/>
      <dgm:t>
        <a:bodyPr/>
        <a:lstStyle/>
        <a:p>
          <a:endParaRPr lang="en-US"/>
        </a:p>
      </dgm:t>
    </dgm:pt>
    <dgm:pt modelId="{AEE1E48D-5479-4BA2-8582-19BAE5FB0862}" type="pres">
      <dgm:prSet presAssocID="{13D81094-99ED-47CC-9F75-73A22D670D16}" presName="linear" presStyleCnt="0">
        <dgm:presLayoutVars>
          <dgm:animLvl val="lvl"/>
          <dgm:resizeHandles val="exact"/>
        </dgm:presLayoutVars>
      </dgm:prSet>
      <dgm:spPr/>
    </dgm:pt>
    <dgm:pt modelId="{64020378-C88B-47C0-B3E6-A89FB239E456}" type="pres">
      <dgm:prSet presAssocID="{C2C12CF7-D83F-4113-8B34-EFD3FC77056D}" presName="parentText" presStyleLbl="node1" presStyleIdx="0" presStyleCnt="4">
        <dgm:presLayoutVars>
          <dgm:chMax val="0"/>
          <dgm:bulletEnabled val="1"/>
        </dgm:presLayoutVars>
      </dgm:prSet>
      <dgm:spPr/>
    </dgm:pt>
    <dgm:pt modelId="{041C8016-6ED4-47DD-B9DD-6C8B32A95581}" type="pres">
      <dgm:prSet presAssocID="{E5EA1EEF-FAB2-411A-95B3-9623707ECC0F}" presName="spacer" presStyleCnt="0"/>
      <dgm:spPr/>
    </dgm:pt>
    <dgm:pt modelId="{37B2B0BC-FE60-4DC7-BFB1-69028C7FC704}" type="pres">
      <dgm:prSet presAssocID="{10430D12-80B6-48F1-9AFB-B98F9D8DD2CB}" presName="parentText" presStyleLbl="node1" presStyleIdx="1" presStyleCnt="4">
        <dgm:presLayoutVars>
          <dgm:chMax val="0"/>
          <dgm:bulletEnabled val="1"/>
        </dgm:presLayoutVars>
      </dgm:prSet>
      <dgm:spPr/>
    </dgm:pt>
    <dgm:pt modelId="{AF01D12C-E86F-42D5-AFB3-DB873EC5EC3F}" type="pres">
      <dgm:prSet presAssocID="{52D4E5EE-FC7F-4A50-9AE8-2BBD60C3BA98}" presName="spacer" presStyleCnt="0"/>
      <dgm:spPr/>
    </dgm:pt>
    <dgm:pt modelId="{FA878F1C-C15F-48D1-A1F7-67A585A441FD}" type="pres">
      <dgm:prSet presAssocID="{223BFD55-B6B5-48BE-BCE5-ABEE279198C3}" presName="parentText" presStyleLbl="node1" presStyleIdx="2" presStyleCnt="4">
        <dgm:presLayoutVars>
          <dgm:chMax val="0"/>
          <dgm:bulletEnabled val="1"/>
        </dgm:presLayoutVars>
      </dgm:prSet>
      <dgm:spPr/>
    </dgm:pt>
    <dgm:pt modelId="{B62A9268-6C4A-4376-B32D-BEDFB6592EBD}" type="pres">
      <dgm:prSet presAssocID="{E00EDA0D-430F-4EA8-8DDA-09A26DCAA143}" presName="spacer" presStyleCnt="0"/>
      <dgm:spPr/>
    </dgm:pt>
    <dgm:pt modelId="{074030DF-EFD5-4E28-9011-67ED148D764A}" type="pres">
      <dgm:prSet presAssocID="{02902C7E-938A-445A-A519-E8F6771A9010}" presName="parentText" presStyleLbl="node1" presStyleIdx="3" presStyleCnt="4">
        <dgm:presLayoutVars>
          <dgm:chMax val="0"/>
          <dgm:bulletEnabled val="1"/>
        </dgm:presLayoutVars>
      </dgm:prSet>
      <dgm:spPr/>
    </dgm:pt>
  </dgm:ptLst>
  <dgm:cxnLst>
    <dgm:cxn modelId="{A251B65F-633F-4A9F-80EC-B3E7A7C4292A}" srcId="{13D81094-99ED-47CC-9F75-73A22D670D16}" destId="{02902C7E-938A-445A-A519-E8F6771A9010}" srcOrd="3" destOrd="0" parTransId="{90CCF649-DD6F-4F7C-92E0-10861E264D0A}" sibTransId="{83FD0B25-CC65-43CA-B97D-A05159CAD095}"/>
    <dgm:cxn modelId="{981F1954-7E56-4548-8FFB-11C240790A81}" type="presOf" srcId="{13D81094-99ED-47CC-9F75-73A22D670D16}" destId="{AEE1E48D-5479-4BA2-8582-19BAE5FB0862}" srcOrd="0" destOrd="0" presId="urn:microsoft.com/office/officeart/2005/8/layout/vList2"/>
    <dgm:cxn modelId="{8D885375-A0E7-4A03-8745-34C64D09057B}" type="presOf" srcId="{C2C12CF7-D83F-4113-8B34-EFD3FC77056D}" destId="{64020378-C88B-47C0-B3E6-A89FB239E456}" srcOrd="0" destOrd="0" presId="urn:microsoft.com/office/officeart/2005/8/layout/vList2"/>
    <dgm:cxn modelId="{60520B8E-2F06-415F-8120-78D7DA9A86CB}" srcId="{13D81094-99ED-47CC-9F75-73A22D670D16}" destId="{223BFD55-B6B5-48BE-BCE5-ABEE279198C3}" srcOrd="2" destOrd="0" parTransId="{2B0CC728-E3F4-4409-BB31-011F794FC1E6}" sibTransId="{E00EDA0D-430F-4EA8-8DDA-09A26DCAA143}"/>
    <dgm:cxn modelId="{14F8FBA9-D729-403B-B39E-C0D82084BB30}" type="presOf" srcId="{10430D12-80B6-48F1-9AFB-B98F9D8DD2CB}" destId="{37B2B0BC-FE60-4DC7-BFB1-69028C7FC704}" srcOrd="0" destOrd="0" presId="urn:microsoft.com/office/officeart/2005/8/layout/vList2"/>
    <dgm:cxn modelId="{E75133B7-21F2-427E-B335-E62373DF66BA}" type="presOf" srcId="{02902C7E-938A-445A-A519-E8F6771A9010}" destId="{074030DF-EFD5-4E28-9011-67ED148D764A}" srcOrd="0" destOrd="0" presId="urn:microsoft.com/office/officeart/2005/8/layout/vList2"/>
    <dgm:cxn modelId="{8D2288BE-688E-4710-B7EC-065EDC427BC8}" srcId="{13D81094-99ED-47CC-9F75-73A22D670D16}" destId="{10430D12-80B6-48F1-9AFB-B98F9D8DD2CB}" srcOrd="1" destOrd="0" parTransId="{D8C2398F-89B8-4639-9580-868BD18A31FF}" sibTransId="{52D4E5EE-FC7F-4A50-9AE8-2BBD60C3BA98}"/>
    <dgm:cxn modelId="{33D1F4E3-41D4-43FA-A8ED-FA4A9B495F34}" srcId="{13D81094-99ED-47CC-9F75-73A22D670D16}" destId="{C2C12CF7-D83F-4113-8B34-EFD3FC77056D}" srcOrd="0" destOrd="0" parTransId="{AADA3923-B1B2-4A06-A1E7-BF04BE66DA09}" sibTransId="{E5EA1EEF-FAB2-411A-95B3-9623707ECC0F}"/>
    <dgm:cxn modelId="{A00327E8-9B5B-422E-AE06-3AB3885D2502}" type="presOf" srcId="{223BFD55-B6B5-48BE-BCE5-ABEE279198C3}" destId="{FA878F1C-C15F-48D1-A1F7-67A585A441FD}" srcOrd="0" destOrd="0" presId="urn:microsoft.com/office/officeart/2005/8/layout/vList2"/>
    <dgm:cxn modelId="{FA27892E-5248-46B6-83F9-479A8912C1F0}" type="presParOf" srcId="{AEE1E48D-5479-4BA2-8582-19BAE5FB0862}" destId="{64020378-C88B-47C0-B3E6-A89FB239E456}" srcOrd="0" destOrd="0" presId="urn:microsoft.com/office/officeart/2005/8/layout/vList2"/>
    <dgm:cxn modelId="{1FA4060A-0502-46DF-822D-5C5B79BE5E70}" type="presParOf" srcId="{AEE1E48D-5479-4BA2-8582-19BAE5FB0862}" destId="{041C8016-6ED4-47DD-B9DD-6C8B32A95581}" srcOrd="1" destOrd="0" presId="urn:microsoft.com/office/officeart/2005/8/layout/vList2"/>
    <dgm:cxn modelId="{591FE824-6000-4915-870F-048995BF4FC1}" type="presParOf" srcId="{AEE1E48D-5479-4BA2-8582-19BAE5FB0862}" destId="{37B2B0BC-FE60-4DC7-BFB1-69028C7FC704}" srcOrd="2" destOrd="0" presId="urn:microsoft.com/office/officeart/2005/8/layout/vList2"/>
    <dgm:cxn modelId="{A2AEC20B-D93D-4739-9240-2640F8FB084F}" type="presParOf" srcId="{AEE1E48D-5479-4BA2-8582-19BAE5FB0862}" destId="{AF01D12C-E86F-42D5-AFB3-DB873EC5EC3F}" srcOrd="3" destOrd="0" presId="urn:microsoft.com/office/officeart/2005/8/layout/vList2"/>
    <dgm:cxn modelId="{C40071A8-3775-401A-8887-BBF5A8CD8DFA}" type="presParOf" srcId="{AEE1E48D-5479-4BA2-8582-19BAE5FB0862}" destId="{FA878F1C-C15F-48D1-A1F7-67A585A441FD}" srcOrd="4" destOrd="0" presId="urn:microsoft.com/office/officeart/2005/8/layout/vList2"/>
    <dgm:cxn modelId="{617BF276-5CFA-4785-9F76-BBC77D835F56}" type="presParOf" srcId="{AEE1E48D-5479-4BA2-8582-19BAE5FB0862}" destId="{B62A9268-6C4A-4376-B32D-BEDFB6592EBD}" srcOrd="5" destOrd="0" presId="urn:microsoft.com/office/officeart/2005/8/layout/vList2"/>
    <dgm:cxn modelId="{03DFA4C0-5E93-4F39-9D9E-0327E5DC6D09}" type="presParOf" srcId="{AEE1E48D-5479-4BA2-8582-19BAE5FB0862}" destId="{074030DF-EFD5-4E28-9011-67ED148D764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2D8AF2-9526-421F-9075-8E07EAB462F6}" type="doc">
      <dgm:prSet loTypeId="urn:microsoft.com/office/officeart/2008/layout/LinedList" loCatId="list" qsTypeId="urn:microsoft.com/office/officeart/2005/8/quickstyle/simple1" qsCatId="simple" csTypeId="urn:microsoft.com/office/officeart/2005/8/colors/accent6_2" csCatId="accent6"/>
      <dgm:spPr/>
      <dgm:t>
        <a:bodyPr/>
        <a:lstStyle/>
        <a:p>
          <a:endParaRPr lang="en-US"/>
        </a:p>
      </dgm:t>
    </dgm:pt>
    <dgm:pt modelId="{F3E59E4C-6C85-4B57-8D14-65A751976888}">
      <dgm:prSet/>
      <dgm:spPr/>
      <dgm:t>
        <a:bodyPr/>
        <a:lstStyle/>
        <a:p>
          <a:r>
            <a:rPr lang="en-US" baseline="0"/>
            <a:t>Use the answers provided in the Department worksheet in the AzureFoundation Spreadsheet (AFS) to setup the Enterprise Enrollment.</a:t>
          </a:r>
          <a:endParaRPr lang="en-US"/>
        </a:p>
      </dgm:t>
    </dgm:pt>
    <dgm:pt modelId="{F7CC6D91-6D01-4D55-8E97-994FE942E13A}" type="parTrans" cxnId="{88C85168-7D2D-4C17-A508-1CA95B22E5C3}">
      <dgm:prSet/>
      <dgm:spPr/>
      <dgm:t>
        <a:bodyPr/>
        <a:lstStyle/>
        <a:p>
          <a:endParaRPr lang="en-US"/>
        </a:p>
      </dgm:t>
    </dgm:pt>
    <dgm:pt modelId="{BCB2FCE6-CC0D-4855-9C3C-4DBDB85FE921}" type="sibTrans" cxnId="{88C85168-7D2D-4C17-A508-1CA95B22E5C3}">
      <dgm:prSet/>
      <dgm:spPr/>
      <dgm:t>
        <a:bodyPr/>
        <a:lstStyle/>
        <a:p>
          <a:endParaRPr lang="en-US"/>
        </a:p>
      </dgm:t>
    </dgm:pt>
    <dgm:pt modelId="{4C256CAC-7B53-471D-8734-CABBF4B91F8B}">
      <dgm:prSet/>
      <dgm:spPr/>
      <dgm:t>
        <a:bodyPr/>
        <a:lstStyle/>
        <a:p>
          <a:r>
            <a:rPr lang="en-US" baseline="0"/>
            <a:t>Leverage the “Notes” worksheet in the AFS for step by step guidance.</a:t>
          </a:r>
          <a:endParaRPr lang="en-US"/>
        </a:p>
      </dgm:t>
    </dgm:pt>
    <dgm:pt modelId="{D9E6224E-AC07-496D-898E-1A3F78540948}" type="parTrans" cxnId="{27D6DFB8-1EE3-49A3-90FF-1EEE591BDDF1}">
      <dgm:prSet/>
      <dgm:spPr/>
      <dgm:t>
        <a:bodyPr/>
        <a:lstStyle/>
        <a:p>
          <a:endParaRPr lang="en-US"/>
        </a:p>
      </dgm:t>
    </dgm:pt>
    <dgm:pt modelId="{8080E4E1-E445-4403-B6B9-C20611D0B757}" type="sibTrans" cxnId="{27D6DFB8-1EE3-49A3-90FF-1EEE591BDDF1}">
      <dgm:prSet/>
      <dgm:spPr/>
      <dgm:t>
        <a:bodyPr/>
        <a:lstStyle/>
        <a:p>
          <a:endParaRPr lang="en-US"/>
        </a:p>
      </dgm:t>
    </dgm:pt>
    <dgm:pt modelId="{AE3CB92D-EDC4-4FC1-B28B-F6BB672223B2}">
      <dgm:prSet/>
      <dgm:spPr/>
      <dgm:t>
        <a:bodyPr/>
        <a:lstStyle/>
        <a:p>
          <a:r>
            <a:rPr lang="en-US" baseline="0"/>
            <a:t>Make “Service” users for Department and Account Administrator roles, it seems losing passwords or organizational change as users move to new roles causes unexpected delays.</a:t>
          </a:r>
          <a:endParaRPr lang="en-US"/>
        </a:p>
      </dgm:t>
    </dgm:pt>
    <dgm:pt modelId="{1C93C1BD-1E6B-48EB-BEF9-C6B243C7B675}" type="parTrans" cxnId="{C5DFB2EF-1DB4-464F-9DF6-D21410DD58C2}">
      <dgm:prSet/>
      <dgm:spPr/>
      <dgm:t>
        <a:bodyPr/>
        <a:lstStyle/>
        <a:p>
          <a:endParaRPr lang="en-US"/>
        </a:p>
      </dgm:t>
    </dgm:pt>
    <dgm:pt modelId="{D6A5B62D-4C0D-42BB-B533-51EF9C22567E}" type="sibTrans" cxnId="{C5DFB2EF-1DB4-464F-9DF6-D21410DD58C2}">
      <dgm:prSet/>
      <dgm:spPr/>
      <dgm:t>
        <a:bodyPr/>
        <a:lstStyle/>
        <a:p>
          <a:endParaRPr lang="en-US"/>
        </a:p>
      </dgm:t>
    </dgm:pt>
    <dgm:pt modelId="{F569195C-6295-4A04-A253-8EA1D41E3962}">
      <dgm:prSet/>
      <dgm:spPr/>
      <dgm:t>
        <a:bodyPr/>
        <a:lstStyle/>
        <a:p>
          <a:r>
            <a:rPr lang="en-US" baseline="0"/>
            <a:t>Global Administrators in the Azure Active Directory is very powerful, consider they can reset anyone’s password and impersonate that person, including the Enterprise Administrators.</a:t>
          </a:r>
          <a:endParaRPr lang="en-US"/>
        </a:p>
      </dgm:t>
    </dgm:pt>
    <dgm:pt modelId="{BB24CEBD-AEE8-4361-A44B-675293EB01E0}" type="parTrans" cxnId="{411AA216-5483-4050-A7CB-F4176CA1A806}">
      <dgm:prSet/>
      <dgm:spPr/>
      <dgm:t>
        <a:bodyPr/>
        <a:lstStyle/>
        <a:p>
          <a:endParaRPr lang="en-US"/>
        </a:p>
      </dgm:t>
    </dgm:pt>
    <dgm:pt modelId="{D2B70CAD-CAC5-415C-A19F-8CBF5ABE3A52}" type="sibTrans" cxnId="{411AA216-5483-4050-A7CB-F4176CA1A806}">
      <dgm:prSet/>
      <dgm:spPr/>
      <dgm:t>
        <a:bodyPr/>
        <a:lstStyle/>
        <a:p>
          <a:endParaRPr lang="en-US"/>
        </a:p>
      </dgm:t>
    </dgm:pt>
    <dgm:pt modelId="{FBEB4352-2F42-4271-89B4-97BE5FD9E807}" type="pres">
      <dgm:prSet presAssocID="{2F2D8AF2-9526-421F-9075-8E07EAB462F6}" presName="vert0" presStyleCnt="0">
        <dgm:presLayoutVars>
          <dgm:dir/>
          <dgm:animOne val="branch"/>
          <dgm:animLvl val="lvl"/>
        </dgm:presLayoutVars>
      </dgm:prSet>
      <dgm:spPr/>
    </dgm:pt>
    <dgm:pt modelId="{B8C47D6E-5A3B-4D82-8F9A-3EDDC1A1C932}" type="pres">
      <dgm:prSet presAssocID="{F3E59E4C-6C85-4B57-8D14-65A751976888}" presName="thickLine" presStyleLbl="alignNode1" presStyleIdx="0" presStyleCnt="4"/>
      <dgm:spPr/>
    </dgm:pt>
    <dgm:pt modelId="{660747ED-F779-4FC9-BD05-B465D2079675}" type="pres">
      <dgm:prSet presAssocID="{F3E59E4C-6C85-4B57-8D14-65A751976888}" presName="horz1" presStyleCnt="0"/>
      <dgm:spPr/>
    </dgm:pt>
    <dgm:pt modelId="{D1B172E0-D7E4-4EF8-B317-593785F37717}" type="pres">
      <dgm:prSet presAssocID="{F3E59E4C-6C85-4B57-8D14-65A751976888}" presName="tx1" presStyleLbl="revTx" presStyleIdx="0" presStyleCnt="4"/>
      <dgm:spPr/>
    </dgm:pt>
    <dgm:pt modelId="{E0CEF0A8-BFD3-432E-9684-24670CBAD4CC}" type="pres">
      <dgm:prSet presAssocID="{F3E59E4C-6C85-4B57-8D14-65A751976888}" presName="vert1" presStyleCnt="0"/>
      <dgm:spPr/>
    </dgm:pt>
    <dgm:pt modelId="{D82C94E9-F8EA-49D2-8BB3-D21C0CB5A237}" type="pres">
      <dgm:prSet presAssocID="{4C256CAC-7B53-471D-8734-CABBF4B91F8B}" presName="thickLine" presStyleLbl="alignNode1" presStyleIdx="1" presStyleCnt="4"/>
      <dgm:spPr/>
    </dgm:pt>
    <dgm:pt modelId="{508AAF75-C819-48A1-9679-6EB6CC9F52DC}" type="pres">
      <dgm:prSet presAssocID="{4C256CAC-7B53-471D-8734-CABBF4B91F8B}" presName="horz1" presStyleCnt="0"/>
      <dgm:spPr/>
    </dgm:pt>
    <dgm:pt modelId="{BB8C85A2-271B-4067-879F-366FBC958FAD}" type="pres">
      <dgm:prSet presAssocID="{4C256CAC-7B53-471D-8734-CABBF4B91F8B}" presName="tx1" presStyleLbl="revTx" presStyleIdx="1" presStyleCnt="4"/>
      <dgm:spPr/>
    </dgm:pt>
    <dgm:pt modelId="{C74DBF54-7B0A-4247-A4AE-5D663B87B977}" type="pres">
      <dgm:prSet presAssocID="{4C256CAC-7B53-471D-8734-CABBF4B91F8B}" presName="vert1" presStyleCnt="0"/>
      <dgm:spPr/>
    </dgm:pt>
    <dgm:pt modelId="{21F8A8AF-0493-47E2-A7BA-A905E16D9C9C}" type="pres">
      <dgm:prSet presAssocID="{AE3CB92D-EDC4-4FC1-B28B-F6BB672223B2}" presName="thickLine" presStyleLbl="alignNode1" presStyleIdx="2" presStyleCnt="4"/>
      <dgm:spPr/>
    </dgm:pt>
    <dgm:pt modelId="{0A1BC98D-7AA8-428E-8EB6-812888290FF2}" type="pres">
      <dgm:prSet presAssocID="{AE3CB92D-EDC4-4FC1-B28B-F6BB672223B2}" presName="horz1" presStyleCnt="0"/>
      <dgm:spPr/>
    </dgm:pt>
    <dgm:pt modelId="{6BBF0E38-170A-43F9-AA00-A706CAF5181C}" type="pres">
      <dgm:prSet presAssocID="{AE3CB92D-EDC4-4FC1-B28B-F6BB672223B2}" presName="tx1" presStyleLbl="revTx" presStyleIdx="2" presStyleCnt="4"/>
      <dgm:spPr/>
    </dgm:pt>
    <dgm:pt modelId="{1754FA12-85AE-47D9-8722-ABD18DAF6758}" type="pres">
      <dgm:prSet presAssocID="{AE3CB92D-EDC4-4FC1-B28B-F6BB672223B2}" presName="vert1" presStyleCnt="0"/>
      <dgm:spPr/>
    </dgm:pt>
    <dgm:pt modelId="{256136B2-8B9F-413C-9BBD-9883483DF034}" type="pres">
      <dgm:prSet presAssocID="{F569195C-6295-4A04-A253-8EA1D41E3962}" presName="thickLine" presStyleLbl="alignNode1" presStyleIdx="3" presStyleCnt="4"/>
      <dgm:spPr/>
    </dgm:pt>
    <dgm:pt modelId="{D80D9A32-EB71-473F-B42A-17D8219F83BC}" type="pres">
      <dgm:prSet presAssocID="{F569195C-6295-4A04-A253-8EA1D41E3962}" presName="horz1" presStyleCnt="0"/>
      <dgm:spPr/>
    </dgm:pt>
    <dgm:pt modelId="{A3682A77-FC66-4029-9344-F35D407A04AF}" type="pres">
      <dgm:prSet presAssocID="{F569195C-6295-4A04-A253-8EA1D41E3962}" presName="tx1" presStyleLbl="revTx" presStyleIdx="3" presStyleCnt="4"/>
      <dgm:spPr/>
    </dgm:pt>
    <dgm:pt modelId="{CD864D0E-815C-4D31-A712-A9D32366B793}" type="pres">
      <dgm:prSet presAssocID="{F569195C-6295-4A04-A253-8EA1D41E3962}" presName="vert1" presStyleCnt="0"/>
      <dgm:spPr/>
    </dgm:pt>
  </dgm:ptLst>
  <dgm:cxnLst>
    <dgm:cxn modelId="{411AA216-5483-4050-A7CB-F4176CA1A806}" srcId="{2F2D8AF2-9526-421F-9075-8E07EAB462F6}" destId="{F569195C-6295-4A04-A253-8EA1D41E3962}" srcOrd="3" destOrd="0" parTransId="{BB24CEBD-AEE8-4361-A44B-675293EB01E0}" sibTransId="{D2B70CAD-CAC5-415C-A19F-8CBF5ABE3A52}"/>
    <dgm:cxn modelId="{CDD7EC1C-539D-4D79-B38D-F8A6D89F6967}" type="presOf" srcId="{F3E59E4C-6C85-4B57-8D14-65A751976888}" destId="{D1B172E0-D7E4-4EF8-B317-593785F37717}" srcOrd="0" destOrd="0" presId="urn:microsoft.com/office/officeart/2008/layout/LinedList"/>
    <dgm:cxn modelId="{88C85168-7D2D-4C17-A508-1CA95B22E5C3}" srcId="{2F2D8AF2-9526-421F-9075-8E07EAB462F6}" destId="{F3E59E4C-6C85-4B57-8D14-65A751976888}" srcOrd="0" destOrd="0" parTransId="{F7CC6D91-6D01-4D55-8E97-994FE942E13A}" sibTransId="{BCB2FCE6-CC0D-4855-9C3C-4DBDB85FE921}"/>
    <dgm:cxn modelId="{6D9E40B4-B457-4460-B111-DE1AD9857F97}" type="presOf" srcId="{2F2D8AF2-9526-421F-9075-8E07EAB462F6}" destId="{FBEB4352-2F42-4271-89B4-97BE5FD9E807}" srcOrd="0" destOrd="0" presId="urn:microsoft.com/office/officeart/2008/layout/LinedList"/>
    <dgm:cxn modelId="{E48914B8-4712-4331-B4C2-9C4D8AD2EB89}" type="presOf" srcId="{AE3CB92D-EDC4-4FC1-B28B-F6BB672223B2}" destId="{6BBF0E38-170A-43F9-AA00-A706CAF5181C}" srcOrd="0" destOrd="0" presId="urn:microsoft.com/office/officeart/2008/layout/LinedList"/>
    <dgm:cxn modelId="{27D6DFB8-1EE3-49A3-90FF-1EEE591BDDF1}" srcId="{2F2D8AF2-9526-421F-9075-8E07EAB462F6}" destId="{4C256CAC-7B53-471D-8734-CABBF4B91F8B}" srcOrd="1" destOrd="0" parTransId="{D9E6224E-AC07-496D-898E-1A3F78540948}" sibTransId="{8080E4E1-E445-4403-B6B9-C20611D0B757}"/>
    <dgm:cxn modelId="{149C94E3-CA0A-496B-914E-3A80C1408AA1}" type="presOf" srcId="{F569195C-6295-4A04-A253-8EA1D41E3962}" destId="{A3682A77-FC66-4029-9344-F35D407A04AF}" srcOrd="0" destOrd="0" presId="urn:microsoft.com/office/officeart/2008/layout/LinedList"/>
    <dgm:cxn modelId="{C5DFB2EF-1DB4-464F-9DF6-D21410DD58C2}" srcId="{2F2D8AF2-9526-421F-9075-8E07EAB462F6}" destId="{AE3CB92D-EDC4-4FC1-B28B-F6BB672223B2}" srcOrd="2" destOrd="0" parTransId="{1C93C1BD-1E6B-48EB-BEF9-C6B243C7B675}" sibTransId="{D6A5B62D-4C0D-42BB-B533-51EF9C22567E}"/>
    <dgm:cxn modelId="{BA9FECF1-FF77-48BC-BBF2-2A862DF99793}" type="presOf" srcId="{4C256CAC-7B53-471D-8734-CABBF4B91F8B}" destId="{BB8C85A2-271B-4067-879F-366FBC958FAD}" srcOrd="0" destOrd="0" presId="urn:microsoft.com/office/officeart/2008/layout/LinedList"/>
    <dgm:cxn modelId="{49A0AD6D-A19D-46D5-BF0A-8A4A907E892E}" type="presParOf" srcId="{FBEB4352-2F42-4271-89B4-97BE5FD9E807}" destId="{B8C47D6E-5A3B-4D82-8F9A-3EDDC1A1C932}" srcOrd="0" destOrd="0" presId="urn:microsoft.com/office/officeart/2008/layout/LinedList"/>
    <dgm:cxn modelId="{9126EDB8-E5ED-435B-94E2-09ECD09EC716}" type="presParOf" srcId="{FBEB4352-2F42-4271-89B4-97BE5FD9E807}" destId="{660747ED-F779-4FC9-BD05-B465D2079675}" srcOrd="1" destOrd="0" presId="urn:microsoft.com/office/officeart/2008/layout/LinedList"/>
    <dgm:cxn modelId="{F7BD702A-421F-4689-8546-07727060F3BD}" type="presParOf" srcId="{660747ED-F779-4FC9-BD05-B465D2079675}" destId="{D1B172E0-D7E4-4EF8-B317-593785F37717}" srcOrd="0" destOrd="0" presId="urn:microsoft.com/office/officeart/2008/layout/LinedList"/>
    <dgm:cxn modelId="{0D2A9B3A-AE70-4ED3-9737-4C3569BAD49B}" type="presParOf" srcId="{660747ED-F779-4FC9-BD05-B465D2079675}" destId="{E0CEF0A8-BFD3-432E-9684-24670CBAD4CC}" srcOrd="1" destOrd="0" presId="urn:microsoft.com/office/officeart/2008/layout/LinedList"/>
    <dgm:cxn modelId="{B9D76D46-6697-458C-8C99-DE573CB29BA5}" type="presParOf" srcId="{FBEB4352-2F42-4271-89B4-97BE5FD9E807}" destId="{D82C94E9-F8EA-49D2-8BB3-D21C0CB5A237}" srcOrd="2" destOrd="0" presId="urn:microsoft.com/office/officeart/2008/layout/LinedList"/>
    <dgm:cxn modelId="{0743F43B-3D44-458C-9165-3ACBC548D587}" type="presParOf" srcId="{FBEB4352-2F42-4271-89B4-97BE5FD9E807}" destId="{508AAF75-C819-48A1-9679-6EB6CC9F52DC}" srcOrd="3" destOrd="0" presId="urn:microsoft.com/office/officeart/2008/layout/LinedList"/>
    <dgm:cxn modelId="{43D52D11-3F0B-46F3-A9A4-72A2133006EC}" type="presParOf" srcId="{508AAF75-C819-48A1-9679-6EB6CC9F52DC}" destId="{BB8C85A2-271B-4067-879F-366FBC958FAD}" srcOrd="0" destOrd="0" presId="urn:microsoft.com/office/officeart/2008/layout/LinedList"/>
    <dgm:cxn modelId="{76377A15-F71D-4F69-BC00-7E92139A0ABC}" type="presParOf" srcId="{508AAF75-C819-48A1-9679-6EB6CC9F52DC}" destId="{C74DBF54-7B0A-4247-A4AE-5D663B87B977}" srcOrd="1" destOrd="0" presId="urn:microsoft.com/office/officeart/2008/layout/LinedList"/>
    <dgm:cxn modelId="{79C2E298-C9BE-4C19-95D4-737E841D0E6B}" type="presParOf" srcId="{FBEB4352-2F42-4271-89B4-97BE5FD9E807}" destId="{21F8A8AF-0493-47E2-A7BA-A905E16D9C9C}" srcOrd="4" destOrd="0" presId="urn:microsoft.com/office/officeart/2008/layout/LinedList"/>
    <dgm:cxn modelId="{9F67941C-3CCA-43D2-BF6B-D1C706FCFA45}" type="presParOf" srcId="{FBEB4352-2F42-4271-89B4-97BE5FD9E807}" destId="{0A1BC98D-7AA8-428E-8EB6-812888290FF2}" srcOrd="5" destOrd="0" presId="urn:microsoft.com/office/officeart/2008/layout/LinedList"/>
    <dgm:cxn modelId="{786DB87C-768D-48B9-8825-BCBB0779FC17}" type="presParOf" srcId="{0A1BC98D-7AA8-428E-8EB6-812888290FF2}" destId="{6BBF0E38-170A-43F9-AA00-A706CAF5181C}" srcOrd="0" destOrd="0" presId="urn:microsoft.com/office/officeart/2008/layout/LinedList"/>
    <dgm:cxn modelId="{F68FE34D-7652-46E0-A281-B2B82FC95739}" type="presParOf" srcId="{0A1BC98D-7AA8-428E-8EB6-812888290FF2}" destId="{1754FA12-85AE-47D9-8722-ABD18DAF6758}" srcOrd="1" destOrd="0" presId="urn:microsoft.com/office/officeart/2008/layout/LinedList"/>
    <dgm:cxn modelId="{B7033A15-BEB5-4DD1-A33E-9A394325D729}" type="presParOf" srcId="{FBEB4352-2F42-4271-89B4-97BE5FD9E807}" destId="{256136B2-8B9F-413C-9BBD-9883483DF034}" srcOrd="6" destOrd="0" presId="urn:microsoft.com/office/officeart/2008/layout/LinedList"/>
    <dgm:cxn modelId="{9C25CAFA-E1B8-4A58-8D64-D3864A391D01}" type="presParOf" srcId="{FBEB4352-2F42-4271-89B4-97BE5FD9E807}" destId="{D80D9A32-EB71-473F-B42A-17D8219F83BC}" srcOrd="7" destOrd="0" presId="urn:microsoft.com/office/officeart/2008/layout/LinedList"/>
    <dgm:cxn modelId="{53382341-CEB8-44E2-9FBB-0B1ECE6990E3}" type="presParOf" srcId="{D80D9A32-EB71-473F-B42A-17D8219F83BC}" destId="{A3682A77-FC66-4029-9344-F35D407A04AF}" srcOrd="0" destOrd="0" presId="urn:microsoft.com/office/officeart/2008/layout/LinedList"/>
    <dgm:cxn modelId="{56AE1041-62E4-4D39-B549-31513D35F1CE}" type="presParOf" srcId="{D80D9A32-EB71-473F-B42A-17D8219F83BC}" destId="{CD864D0E-815C-4D31-A712-A9D32366B79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59A268B-12C3-4F39-8587-9A564CBFFB46}" type="doc">
      <dgm:prSet loTypeId="urn:microsoft.com/office/officeart/2016/7/layout/LinearBlockProcessNumbered" loCatId="process" qsTypeId="urn:microsoft.com/office/officeart/2005/8/quickstyle/simple2" qsCatId="simple" csTypeId="urn:microsoft.com/office/officeart/2005/8/colors/accent2_2" csCatId="accent2" phldr="1"/>
      <dgm:spPr/>
      <dgm:t>
        <a:bodyPr/>
        <a:lstStyle/>
        <a:p>
          <a:endParaRPr lang="en-US"/>
        </a:p>
      </dgm:t>
    </dgm:pt>
    <dgm:pt modelId="{1599B3A8-FC0B-4FF1-8417-598ADE7911C2}">
      <dgm:prSet/>
      <dgm:spPr/>
      <dgm:t>
        <a:bodyPr/>
        <a:lstStyle/>
        <a:p>
          <a:r>
            <a:rPr lang="en-US" baseline="0" dirty="0"/>
            <a:t>The subscription is where workloads are deployed in Azure.  </a:t>
          </a:r>
          <a:endParaRPr lang="en-US" dirty="0"/>
        </a:p>
      </dgm:t>
    </dgm:pt>
    <dgm:pt modelId="{AC057F9E-146B-453C-BC8A-85A2C3A42D1B}" type="parTrans" cxnId="{0A21B339-70DD-4924-92C8-96FF373CC312}">
      <dgm:prSet/>
      <dgm:spPr/>
      <dgm:t>
        <a:bodyPr/>
        <a:lstStyle/>
        <a:p>
          <a:endParaRPr lang="en-US"/>
        </a:p>
      </dgm:t>
    </dgm:pt>
    <dgm:pt modelId="{FD446CE0-ED50-481C-BF9E-B7FC247BFC50}" type="sibTrans" cxnId="{0A21B339-70DD-4924-92C8-96FF373CC312}">
      <dgm:prSet phldrT="01"/>
      <dgm:spPr/>
      <dgm:t>
        <a:bodyPr/>
        <a:lstStyle/>
        <a:p>
          <a:r>
            <a:rPr lang="en-US"/>
            <a:t>01</a:t>
          </a:r>
        </a:p>
      </dgm:t>
    </dgm:pt>
    <dgm:pt modelId="{DF72CDBA-330E-485E-ABC7-735CD5948A3E}">
      <dgm:prSet/>
      <dgm:spPr/>
      <dgm:t>
        <a:bodyPr/>
        <a:lstStyle/>
        <a:p>
          <a:r>
            <a:rPr lang="en-US" baseline="0" dirty="0"/>
            <a:t>Set up the Co-Administrator for each Subscription.</a:t>
          </a:r>
          <a:endParaRPr lang="en-US" dirty="0"/>
        </a:p>
      </dgm:t>
    </dgm:pt>
    <dgm:pt modelId="{1DA75E4F-CF31-4929-A95E-3D4AE3FD41DA}" type="parTrans" cxnId="{95BD2305-3E42-428A-B75C-12B8C10717A8}">
      <dgm:prSet/>
      <dgm:spPr/>
      <dgm:t>
        <a:bodyPr/>
        <a:lstStyle/>
        <a:p>
          <a:endParaRPr lang="en-US"/>
        </a:p>
      </dgm:t>
    </dgm:pt>
    <dgm:pt modelId="{C0D6C310-EFA1-4443-87C8-A16543CC006C}" type="sibTrans" cxnId="{95BD2305-3E42-428A-B75C-12B8C10717A8}">
      <dgm:prSet phldrT="02"/>
      <dgm:spPr/>
      <dgm:t>
        <a:bodyPr/>
        <a:lstStyle/>
        <a:p>
          <a:r>
            <a:rPr lang="en-US"/>
            <a:t>02</a:t>
          </a:r>
        </a:p>
      </dgm:t>
    </dgm:pt>
    <dgm:pt modelId="{DBF79646-FFCD-429D-BCF8-0AE90186FD3B}">
      <dgm:prSet/>
      <dgm:spPr/>
      <dgm:t>
        <a:bodyPr/>
        <a:lstStyle/>
        <a:p>
          <a:r>
            <a:rPr lang="en-US" baseline="0" dirty="0"/>
            <a:t>Role Based Access Control</a:t>
          </a:r>
          <a:endParaRPr lang="en-US" dirty="0"/>
        </a:p>
      </dgm:t>
    </dgm:pt>
    <dgm:pt modelId="{6F234A2D-247C-4E1C-93BA-66B0C7EF0F55}" type="parTrans" cxnId="{53A7D24B-3794-421A-B504-E87D4A07C70B}">
      <dgm:prSet/>
      <dgm:spPr/>
      <dgm:t>
        <a:bodyPr/>
        <a:lstStyle/>
        <a:p>
          <a:endParaRPr lang="en-US"/>
        </a:p>
      </dgm:t>
    </dgm:pt>
    <dgm:pt modelId="{79349500-58F6-4DF8-894F-E3BA5BB97C29}" type="sibTrans" cxnId="{53A7D24B-3794-421A-B504-E87D4A07C70B}">
      <dgm:prSet phldrT="03"/>
      <dgm:spPr/>
      <dgm:t>
        <a:bodyPr/>
        <a:lstStyle/>
        <a:p>
          <a:r>
            <a:rPr lang="en-US"/>
            <a:t>03</a:t>
          </a:r>
        </a:p>
      </dgm:t>
    </dgm:pt>
    <dgm:pt modelId="{9A4AAB61-BDE5-4362-8526-E0625E89D185}" type="pres">
      <dgm:prSet presAssocID="{959A268B-12C3-4F39-8587-9A564CBFFB46}" presName="Name0" presStyleCnt="0">
        <dgm:presLayoutVars>
          <dgm:animLvl val="lvl"/>
          <dgm:resizeHandles val="exact"/>
        </dgm:presLayoutVars>
      </dgm:prSet>
      <dgm:spPr/>
    </dgm:pt>
    <dgm:pt modelId="{8DC8B23D-A2C7-4A97-AE30-7AF8358449E3}" type="pres">
      <dgm:prSet presAssocID="{1599B3A8-FC0B-4FF1-8417-598ADE7911C2}" presName="compositeNode" presStyleCnt="0">
        <dgm:presLayoutVars>
          <dgm:bulletEnabled val="1"/>
        </dgm:presLayoutVars>
      </dgm:prSet>
      <dgm:spPr/>
    </dgm:pt>
    <dgm:pt modelId="{3DD280E4-B697-4916-884D-1B9602A687D1}" type="pres">
      <dgm:prSet presAssocID="{1599B3A8-FC0B-4FF1-8417-598ADE7911C2}" presName="bgRect" presStyleLbl="alignNode1" presStyleIdx="0" presStyleCnt="3"/>
      <dgm:spPr/>
    </dgm:pt>
    <dgm:pt modelId="{9D6EB965-92AF-4509-BC58-F328F8F325CD}" type="pres">
      <dgm:prSet presAssocID="{FD446CE0-ED50-481C-BF9E-B7FC247BFC50}" presName="sibTransNodeRect" presStyleLbl="alignNode1" presStyleIdx="0" presStyleCnt="3">
        <dgm:presLayoutVars>
          <dgm:chMax val="0"/>
          <dgm:bulletEnabled val="1"/>
        </dgm:presLayoutVars>
      </dgm:prSet>
      <dgm:spPr/>
    </dgm:pt>
    <dgm:pt modelId="{9806ABEA-1487-451C-BB77-926BE4831508}" type="pres">
      <dgm:prSet presAssocID="{1599B3A8-FC0B-4FF1-8417-598ADE7911C2}" presName="nodeRect" presStyleLbl="alignNode1" presStyleIdx="0" presStyleCnt="3">
        <dgm:presLayoutVars>
          <dgm:bulletEnabled val="1"/>
        </dgm:presLayoutVars>
      </dgm:prSet>
      <dgm:spPr/>
    </dgm:pt>
    <dgm:pt modelId="{27946E98-64C5-4508-B49E-03B855432830}" type="pres">
      <dgm:prSet presAssocID="{FD446CE0-ED50-481C-BF9E-B7FC247BFC50}" presName="sibTrans" presStyleCnt="0"/>
      <dgm:spPr/>
    </dgm:pt>
    <dgm:pt modelId="{0F49EDB2-0EDE-44B4-B4A7-5116E0EC3E8F}" type="pres">
      <dgm:prSet presAssocID="{DF72CDBA-330E-485E-ABC7-735CD5948A3E}" presName="compositeNode" presStyleCnt="0">
        <dgm:presLayoutVars>
          <dgm:bulletEnabled val="1"/>
        </dgm:presLayoutVars>
      </dgm:prSet>
      <dgm:spPr/>
    </dgm:pt>
    <dgm:pt modelId="{1792A47F-99DE-4BC6-A7C6-0169B5D4DEAA}" type="pres">
      <dgm:prSet presAssocID="{DF72CDBA-330E-485E-ABC7-735CD5948A3E}" presName="bgRect" presStyleLbl="alignNode1" presStyleIdx="1" presStyleCnt="3"/>
      <dgm:spPr/>
    </dgm:pt>
    <dgm:pt modelId="{D9F244DC-200D-4572-AAC4-856F77FED519}" type="pres">
      <dgm:prSet presAssocID="{C0D6C310-EFA1-4443-87C8-A16543CC006C}" presName="sibTransNodeRect" presStyleLbl="alignNode1" presStyleIdx="1" presStyleCnt="3">
        <dgm:presLayoutVars>
          <dgm:chMax val="0"/>
          <dgm:bulletEnabled val="1"/>
        </dgm:presLayoutVars>
      </dgm:prSet>
      <dgm:spPr/>
    </dgm:pt>
    <dgm:pt modelId="{BBF57E03-9583-4EDF-BF88-B593B960A7F6}" type="pres">
      <dgm:prSet presAssocID="{DF72CDBA-330E-485E-ABC7-735CD5948A3E}" presName="nodeRect" presStyleLbl="alignNode1" presStyleIdx="1" presStyleCnt="3">
        <dgm:presLayoutVars>
          <dgm:bulletEnabled val="1"/>
        </dgm:presLayoutVars>
      </dgm:prSet>
      <dgm:spPr/>
    </dgm:pt>
    <dgm:pt modelId="{22D217E8-D726-4633-BC34-D1C669A94C76}" type="pres">
      <dgm:prSet presAssocID="{C0D6C310-EFA1-4443-87C8-A16543CC006C}" presName="sibTrans" presStyleCnt="0"/>
      <dgm:spPr/>
    </dgm:pt>
    <dgm:pt modelId="{F743636D-6BF5-4495-83BC-CA55CC17BE6E}" type="pres">
      <dgm:prSet presAssocID="{DBF79646-FFCD-429D-BCF8-0AE90186FD3B}" presName="compositeNode" presStyleCnt="0">
        <dgm:presLayoutVars>
          <dgm:bulletEnabled val="1"/>
        </dgm:presLayoutVars>
      </dgm:prSet>
      <dgm:spPr/>
    </dgm:pt>
    <dgm:pt modelId="{7A90F484-F24B-489E-B07B-06490E2EF4CB}" type="pres">
      <dgm:prSet presAssocID="{DBF79646-FFCD-429D-BCF8-0AE90186FD3B}" presName="bgRect" presStyleLbl="alignNode1" presStyleIdx="2" presStyleCnt="3"/>
      <dgm:spPr/>
    </dgm:pt>
    <dgm:pt modelId="{65C319A5-862B-4AEB-BE82-310BE4DB742A}" type="pres">
      <dgm:prSet presAssocID="{79349500-58F6-4DF8-894F-E3BA5BB97C29}" presName="sibTransNodeRect" presStyleLbl="alignNode1" presStyleIdx="2" presStyleCnt="3">
        <dgm:presLayoutVars>
          <dgm:chMax val="0"/>
          <dgm:bulletEnabled val="1"/>
        </dgm:presLayoutVars>
      </dgm:prSet>
      <dgm:spPr/>
    </dgm:pt>
    <dgm:pt modelId="{DA532560-C2B7-441A-A293-A6D1B1A61980}" type="pres">
      <dgm:prSet presAssocID="{DBF79646-FFCD-429D-BCF8-0AE90186FD3B}" presName="nodeRect" presStyleLbl="alignNode1" presStyleIdx="2" presStyleCnt="3">
        <dgm:presLayoutVars>
          <dgm:bulletEnabled val="1"/>
        </dgm:presLayoutVars>
      </dgm:prSet>
      <dgm:spPr/>
    </dgm:pt>
  </dgm:ptLst>
  <dgm:cxnLst>
    <dgm:cxn modelId="{95BD2305-3E42-428A-B75C-12B8C10717A8}" srcId="{959A268B-12C3-4F39-8587-9A564CBFFB46}" destId="{DF72CDBA-330E-485E-ABC7-735CD5948A3E}" srcOrd="1" destOrd="0" parTransId="{1DA75E4F-CF31-4929-A95E-3D4AE3FD41DA}" sibTransId="{C0D6C310-EFA1-4443-87C8-A16543CC006C}"/>
    <dgm:cxn modelId="{0A21B339-70DD-4924-92C8-96FF373CC312}" srcId="{959A268B-12C3-4F39-8587-9A564CBFFB46}" destId="{1599B3A8-FC0B-4FF1-8417-598ADE7911C2}" srcOrd="0" destOrd="0" parTransId="{AC057F9E-146B-453C-BC8A-85A2C3A42D1B}" sibTransId="{FD446CE0-ED50-481C-BF9E-B7FC247BFC50}"/>
    <dgm:cxn modelId="{9F874240-0B4E-4418-A946-4FCB76E4FF71}" type="presOf" srcId="{DF72CDBA-330E-485E-ABC7-735CD5948A3E}" destId="{BBF57E03-9583-4EDF-BF88-B593B960A7F6}" srcOrd="1" destOrd="0" presId="urn:microsoft.com/office/officeart/2016/7/layout/LinearBlockProcessNumbered"/>
    <dgm:cxn modelId="{53A7D24B-3794-421A-B504-E87D4A07C70B}" srcId="{959A268B-12C3-4F39-8587-9A564CBFFB46}" destId="{DBF79646-FFCD-429D-BCF8-0AE90186FD3B}" srcOrd="2" destOrd="0" parTransId="{6F234A2D-247C-4E1C-93BA-66B0C7EF0F55}" sibTransId="{79349500-58F6-4DF8-894F-E3BA5BB97C29}"/>
    <dgm:cxn modelId="{215D409A-D0DD-4F88-9560-C10C36707884}" type="presOf" srcId="{DF72CDBA-330E-485E-ABC7-735CD5948A3E}" destId="{1792A47F-99DE-4BC6-A7C6-0169B5D4DEAA}" srcOrd="0" destOrd="0" presId="urn:microsoft.com/office/officeart/2016/7/layout/LinearBlockProcessNumbered"/>
    <dgm:cxn modelId="{D011629C-2FD2-402B-A1C0-2EE6B3C6F89D}" type="presOf" srcId="{79349500-58F6-4DF8-894F-E3BA5BB97C29}" destId="{65C319A5-862B-4AEB-BE82-310BE4DB742A}" srcOrd="0" destOrd="0" presId="urn:microsoft.com/office/officeart/2016/7/layout/LinearBlockProcessNumbered"/>
    <dgm:cxn modelId="{A6D176B5-6318-4600-9C48-6755115313DD}" type="presOf" srcId="{1599B3A8-FC0B-4FF1-8417-598ADE7911C2}" destId="{3DD280E4-B697-4916-884D-1B9602A687D1}" srcOrd="0" destOrd="0" presId="urn:microsoft.com/office/officeart/2016/7/layout/LinearBlockProcessNumbered"/>
    <dgm:cxn modelId="{5D223DB6-5590-449E-B1C0-4A04554A2E8D}" type="presOf" srcId="{C0D6C310-EFA1-4443-87C8-A16543CC006C}" destId="{D9F244DC-200D-4572-AAC4-856F77FED519}" srcOrd="0" destOrd="0" presId="urn:microsoft.com/office/officeart/2016/7/layout/LinearBlockProcessNumbered"/>
    <dgm:cxn modelId="{D1DB01B8-9AAB-473A-8359-26665412ADB3}" type="presOf" srcId="{959A268B-12C3-4F39-8587-9A564CBFFB46}" destId="{9A4AAB61-BDE5-4362-8526-E0625E89D185}" srcOrd="0" destOrd="0" presId="urn:microsoft.com/office/officeart/2016/7/layout/LinearBlockProcessNumbered"/>
    <dgm:cxn modelId="{B6298AC1-50B4-4C55-8552-6F00F503486F}" type="presOf" srcId="{DBF79646-FFCD-429D-BCF8-0AE90186FD3B}" destId="{DA532560-C2B7-441A-A293-A6D1B1A61980}" srcOrd="1" destOrd="0" presId="urn:microsoft.com/office/officeart/2016/7/layout/LinearBlockProcessNumbered"/>
    <dgm:cxn modelId="{0EE461C9-40F4-4D37-9F15-87263808E8FB}" type="presOf" srcId="{FD446CE0-ED50-481C-BF9E-B7FC247BFC50}" destId="{9D6EB965-92AF-4509-BC58-F328F8F325CD}" srcOrd="0" destOrd="0" presId="urn:microsoft.com/office/officeart/2016/7/layout/LinearBlockProcessNumbered"/>
    <dgm:cxn modelId="{4BAD14D0-1226-4287-9A80-9D324B76D23C}" type="presOf" srcId="{DBF79646-FFCD-429D-BCF8-0AE90186FD3B}" destId="{7A90F484-F24B-489E-B07B-06490E2EF4CB}" srcOrd="0" destOrd="0" presId="urn:microsoft.com/office/officeart/2016/7/layout/LinearBlockProcessNumbered"/>
    <dgm:cxn modelId="{FB3507DC-8747-4B5C-A084-DD26B28B92BD}" type="presOf" srcId="{1599B3A8-FC0B-4FF1-8417-598ADE7911C2}" destId="{9806ABEA-1487-451C-BB77-926BE4831508}" srcOrd="1" destOrd="0" presId="urn:microsoft.com/office/officeart/2016/7/layout/LinearBlockProcessNumbered"/>
    <dgm:cxn modelId="{2525A253-2CF5-4B0D-B5AA-E8C43657754B}" type="presParOf" srcId="{9A4AAB61-BDE5-4362-8526-E0625E89D185}" destId="{8DC8B23D-A2C7-4A97-AE30-7AF8358449E3}" srcOrd="0" destOrd="0" presId="urn:microsoft.com/office/officeart/2016/7/layout/LinearBlockProcessNumbered"/>
    <dgm:cxn modelId="{7211014D-4844-41E5-A72A-5F2E9824FB81}" type="presParOf" srcId="{8DC8B23D-A2C7-4A97-AE30-7AF8358449E3}" destId="{3DD280E4-B697-4916-884D-1B9602A687D1}" srcOrd="0" destOrd="0" presId="urn:microsoft.com/office/officeart/2016/7/layout/LinearBlockProcessNumbered"/>
    <dgm:cxn modelId="{A7C851AC-0E64-43FC-95CD-F355C575FCA3}" type="presParOf" srcId="{8DC8B23D-A2C7-4A97-AE30-7AF8358449E3}" destId="{9D6EB965-92AF-4509-BC58-F328F8F325CD}" srcOrd="1" destOrd="0" presId="urn:microsoft.com/office/officeart/2016/7/layout/LinearBlockProcessNumbered"/>
    <dgm:cxn modelId="{83CABFF2-7838-487E-9C98-B40AEC8AFD20}" type="presParOf" srcId="{8DC8B23D-A2C7-4A97-AE30-7AF8358449E3}" destId="{9806ABEA-1487-451C-BB77-926BE4831508}" srcOrd="2" destOrd="0" presId="urn:microsoft.com/office/officeart/2016/7/layout/LinearBlockProcessNumbered"/>
    <dgm:cxn modelId="{69F000A4-8BDC-471B-ADB8-5FD9EA382D5A}" type="presParOf" srcId="{9A4AAB61-BDE5-4362-8526-E0625E89D185}" destId="{27946E98-64C5-4508-B49E-03B855432830}" srcOrd="1" destOrd="0" presId="urn:microsoft.com/office/officeart/2016/7/layout/LinearBlockProcessNumbered"/>
    <dgm:cxn modelId="{73E290A1-052E-4C32-83C4-8CDD7483A93D}" type="presParOf" srcId="{9A4AAB61-BDE5-4362-8526-E0625E89D185}" destId="{0F49EDB2-0EDE-44B4-B4A7-5116E0EC3E8F}" srcOrd="2" destOrd="0" presId="urn:microsoft.com/office/officeart/2016/7/layout/LinearBlockProcessNumbered"/>
    <dgm:cxn modelId="{58DEEC38-7BF2-42E7-A982-280B4E16A485}" type="presParOf" srcId="{0F49EDB2-0EDE-44B4-B4A7-5116E0EC3E8F}" destId="{1792A47F-99DE-4BC6-A7C6-0169B5D4DEAA}" srcOrd="0" destOrd="0" presId="urn:microsoft.com/office/officeart/2016/7/layout/LinearBlockProcessNumbered"/>
    <dgm:cxn modelId="{33A4A74A-C4ED-4092-85B9-E3AF120E6BE4}" type="presParOf" srcId="{0F49EDB2-0EDE-44B4-B4A7-5116E0EC3E8F}" destId="{D9F244DC-200D-4572-AAC4-856F77FED519}" srcOrd="1" destOrd="0" presId="urn:microsoft.com/office/officeart/2016/7/layout/LinearBlockProcessNumbered"/>
    <dgm:cxn modelId="{37498660-C6D5-4EFD-A50A-044B55E41854}" type="presParOf" srcId="{0F49EDB2-0EDE-44B4-B4A7-5116E0EC3E8F}" destId="{BBF57E03-9583-4EDF-BF88-B593B960A7F6}" srcOrd="2" destOrd="0" presId="urn:microsoft.com/office/officeart/2016/7/layout/LinearBlockProcessNumbered"/>
    <dgm:cxn modelId="{2A0EB4D2-D3FB-4633-9D2E-C86BA163A143}" type="presParOf" srcId="{9A4AAB61-BDE5-4362-8526-E0625E89D185}" destId="{22D217E8-D726-4633-BC34-D1C669A94C76}" srcOrd="3" destOrd="0" presId="urn:microsoft.com/office/officeart/2016/7/layout/LinearBlockProcessNumbered"/>
    <dgm:cxn modelId="{379D39F0-23D3-4358-A024-DAB7BDE32D9C}" type="presParOf" srcId="{9A4AAB61-BDE5-4362-8526-E0625E89D185}" destId="{F743636D-6BF5-4495-83BC-CA55CC17BE6E}" srcOrd="4" destOrd="0" presId="urn:microsoft.com/office/officeart/2016/7/layout/LinearBlockProcessNumbered"/>
    <dgm:cxn modelId="{D869DE4B-9198-451E-BC34-DFB338F2DB81}" type="presParOf" srcId="{F743636D-6BF5-4495-83BC-CA55CC17BE6E}" destId="{7A90F484-F24B-489E-B07B-06490E2EF4CB}" srcOrd="0" destOrd="0" presId="urn:microsoft.com/office/officeart/2016/7/layout/LinearBlockProcessNumbered"/>
    <dgm:cxn modelId="{F25CBD59-854B-4AE1-8A61-C22EF9E47C97}" type="presParOf" srcId="{F743636D-6BF5-4495-83BC-CA55CC17BE6E}" destId="{65C319A5-862B-4AEB-BE82-310BE4DB742A}" srcOrd="1" destOrd="0" presId="urn:microsoft.com/office/officeart/2016/7/layout/LinearBlockProcessNumbered"/>
    <dgm:cxn modelId="{E676BB69-C8EE-4192-909C-73CD7E0CC2DC}" type="presParOf" srcId="{F743636D-6BF5-4495-83BC-CA55CC17BE6E}" destId="{DA532560-C2B7-441A-A293-A6D1B1A61980}"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25A3BB8-864F-42D0-9382-65E5A642C6A0}" type="doc">
      <dgm:prSet loTypeId="urn:microsoft.com/office/officeart/2008/layout/LinedList" loCatId="list" qsTypeId="urn:microsoft.com/office/officeart/2005/8/quickstyle/simple3" qsCatId="simple" csTypeId="urn:microsoft.com/office/officeart/2005/8/colors/accent6_2" csCatId="accent6"/>
      <dgm:spPr/>
      <dgm:t>
        <a:bodyPr/>
        <a:lstStyle/>
        <a:p>
          <a:endParaRPr lang="en-US"/>
        </a:p>
      </dgm:t>
    </dgm:pt>
    <dgm:pt modelId="{E4ABB8A7-1E41-40F4-A9DA-0CA983DBD87B}">
      <dgm:prSet/>
      <dgm:spPr/>
      <dgm:t>
        <a:bodyPr/>
        <a:lstStyle/>
        <a:p>
          <a:r>
            <a:rPr lang="en-US" baseline="0"/>
            <a:t>The Azure Active Directory (AAD) that controls the administrative access to Sovereign (US Government Cloud) is isolated from the Office 365 Azure Active Directory.</a:t>
          </a:r>
          <a:endParaRPr lang="en-US"/>
        </a:p>
      </dgm:t>
    </dgm:pt>
    <dgm:pt modelId="{A2AFC573-1FCB-4885-8335-C0146DA96C08}" type="parTrans" cxnId="{4F219C45-20E7-4D55-9D5A-64EF057C3090}">
      <dgm:prSet/>
      <dgm:spPr/>
      <dgm:t>
        <a:bodyPr/>
        <a:lstStyle/>
        <a:p>
          <a:endParaRPr lang="en-US"/>
        </a:p>
      </dgm:t>
    </dgm:pt>
    <dgm:pt modelId="{784C7E3F-2E7A-4676-A48B-60BFDA4449C7}" type="sibTrans" cxnId="{4F219C45-20E7-4D55-9D5A-64EF057C3090}">
      <dgm:prSet/>
      <dgm:spPr/>
      <dgm:t>
        <a:bodyPr/>
        <a:lstStyle/>
        <a:p>
          <a:endParaRPr lang="en-US"/>
        </a:p>
      </dgm:t>
    </dgm:pt>
    <dgm:pt modelId="{C9C6B491-CC12-4AC5-8CA1-04D3C2CD1EBF}">
      <dgm:prSet/>
      <dgm:spPr/>
      <dgm:t>
        <a:bodyPr/>
        <a:lstStyle/>
        <a:p>
          <a:r>
            <a:rPr lang="en-US" baseline="0"/>
            <a:t>Azure Active Directory Connect can still synchronize Sovereign Cloud AAD with Administrators</a:t>
          </a:r>
          <a:endParaRPr lang="en-US"/>
        </a:p>
      </dgm:t>
    </dgm:pt>
    <dgm:pt modelId="{F3C36C5A-8442-4326-9ADB-02AC239E1216}" type="parTrans" cxnId="{2D9875CF-F23D-458C-ABDB-CDE01D8137CC}">
      <dgm:prSet/>
      <dgm:spPr/>
      <dgm:t>
        <a:bodyPr/>
        <a:lstStyle/>
        <a:p>
          <a:endParaRPr lang="en-US"/>
        </a:p>
      </dgm:t>
    </dgm:pt>
    <dgm:pt modelId="{7AD8C06A-1EC6-4486-A1EA-4A2633B3439B}" type="sibTrans" cxnId="{2D9875CF-F23D-458C-ABDB-CDE01D8137CC}">
      <dgm:prSet/>
      <dgm:spPr/>
      <dgm:t>
        <a:bodyPr/>
        <a:lstStyle/>
        <a:p>
          <a:endParaRPr lang="en-US"/>
        </a:p>
      </dgm:t>
    </dgm:pt>
    <dgm:pt modelId="{C0721431-6288-4F6C-B79F-B0C6910E8D2D}">
      <dgm:prSet/>
      <dgm:spPr/>
      <dgm:t>
        <a:bodyPr/>
        <a:lstStyle/>
        <a:p>
          <a:r>
            <a:rPr lang="en-US" baseline="0"/>
            <a:t>Sovereign Cloud Directory cannot have the same User Principle Names (UPN) as any other AAD.  </a:t>
          </a:r>
          <a:endParaRPr lang="en-US"/>
        </a:p>
      </dgm:t>
    </dgm:pt>
    <dgm:pt modelId="{CF2BB6C4-CFA4-42CA-95BC-383AD790E0CB}" type="parTrans" cxnId="{900FFB03-AD7E-4874-BE88-3A779DB1DDDB}">
      <dgm:prSet/>
      <dgm:spPr/>
      <dgm:t>
        <a:bodyPr/>
        <a:lstStyle/>
        <a:p>
          <a:endParaRPr lang="en-US"/>
        </a:p>
      </dgm:t>
    </dgm:pt>
    <dgm:pt modelId="{0397BF09-F33A-4401-87E0-1A4238104882}" type="sibTrans" cxnId="{900FFB03-AD7E-4874-BE88-3A779DB1DDDB}">
      <dgm:prSet/>
      <dgm:spPr/>
      <dgm:t>
        <a:bodyPr/>
        <a:lstStyle/>
        <a:p>
          <a:endParaRPr lang="en-US"/>
        </a:p>
      </dgm:t>
    </dgm:pt>
    <dgm:pt modelId="{7EEC247D-DF78-4D70-83B7-CA4BF731A074}">
      <dgm:prSet/>
      <dgm:spPr/>
      <dgm:t>
        <a:bodyPr/>
        <a:lstStyle/>
        <a:p>
          <a:r>
            <a:rPr lang="en-US" baseline="0"/>
            <a:t>AAD Connect can only synchronize to one and only one AAD.</a:t>
          </a:r>
          <a:endParaRPr lang="en-US"/>
        </a:p>
      </dgm:t>
    </dgm:pt>
    <dgm:pt modelId="{0DD14EDD-FBD2-4DEE-95C2-6CBD320976F0}" type="parTrans" cxnId="{77F8659F-5889-4478-9A60-6F1008CA86F2}">
      <dgm:prSet/>
      <dgm:spPr/>
      <dgm:t>
        <a:bodyPr/>
        <a:lstStyle/>
        <a:p>
          <a:endParaRPr lang="en-US"/>
        </a:p>
      </dgm:t>
    </dgm:pt>
    <dgm:pt modelId="{E4A767B5-52D7-4F62-9CB1-B2E10696B022}" type="sibTrans" cxnId="{77F8659F-5889-4478-9A60-6F1008CA86F2}">
      <dgm:prSet/>
      <dgm:spPr/>
      <dgm:t>
        <a:bodyPr/>
        <a:lstStyle/>
        <a:p>
          <a:endParaRPr lang="en-US"/>
        </a:p>
      </dgm:t>
    </dgm:pt>
    <dgm:pt modelId="{A8D241F0-491B-4514-ABFA-3A660BFF1969}">
      <dgm:prSet/>
      <dgm:spPr/>
      <dgm:t>
        <a:bodyPr/>
        <a:lstStyle/>
        <a:p>
          <a:r>
            <a:rPr lang="en-US" baseline="0"/>
            <a:t>Subscriptions in Sovereign Clouds can have one and only one AAD associated with any subscription in the enrollment.</a:t>
          </a:r>
          <a:endParaRPr lang="en-US"/>
        </a:p>
      </dgm:t>
    </dgm:pt>
    <dgm:pt modelId="{B40F286D-0B50-457B-A60D-6CBFCE599F1A}" type="parTrans" cxnId="{1C296B28-B36C-4C50-BD42-7E28A40E2FEB}">
      <dgm:prSet/>
      <dgm:spPr/>
      <dgm:t>
        <a:bodyPr/>
        <a:lstStyle/>
        <a:p>
          <a:endParaRPr lang="en-US"/>
        </a:p>
      </dgm:t>
    </dgm:pt>
    <dgm:pt modelId="{D1F8A25B-9ED9-4767-8287-94AAC161F4CD}" type="sibTrans" cxnId="{1C296B28-B36C-4C50-BD42-7E28A40E2FEB}">
      <dgm:prSet/>
      <dgm:spPr/>
      <dgm:t>
        <a:bodyPr/>
        <a:lstStyle/>
        <a:p>
          <a:endParaRPr lang="en-US"/>
        </a:p>
      </dgm:t>
    </dgm:pt>
    <dgm:pt modelId="{B134DE02-D555-4B37-AC30-1B987864132D}">
      <dgm:prSet/>
      <dgm:spPr/>
      <dgm:t>
        <a:bodyPr/>
        <a:lstStyle/>
        <a:p>
          <a:r>
            <a:rPr lang="en-US" baseline="0"/>
            <a:t>Web Apps and App Services can be deployed with the sovereign cloud (administrators), while the application itself can be configured to any O365 or other AAD directory.</a:t>
          </a:r>
          <a:endParaRPr lang="en-US"/>
        </a:p>
      </dgm:t>
    </dgm:pt>
    <dgm:pt modelId="{241978E1-50FF-45A5-A8B5-368D56A1C12D}" type="parTrans" cxnId="{DA2006F6-29FE-4BF3-AAEE-76D884179490}">
      <dgm:prSet/>
      <dgm:spPr/>
      <dgm:t>
        <a:bodyPr/>
        <a:lstStyle/>
        <a:p>
          <a:endParaRPr lang="en-US"/>
        </a:p>
      </dgm:t>
    </dgm:pt>
    <dgm:pt modelId="{FDF8F45A-7C14-4834-8C08-1B7B8E01476F}" type="sibTrans" cxnId="{DA2006F6-29FE-4BF3-AAEE-76D884179490}">
      <dgm:prSet/>
      <dgm:spPr/>
      <dgm:t>
        <a:bodyPr/>
        <a:lstStyle/>
        <a:p>
          <a:endParaRPr lang="en-US"/>
        </a:p>
      </dgm:t>
    </dgm:pt>
    <dgm:pt modelId="{44622467-A10C-4B10-ADB5-67567A8776F0}" type="pres">
      <dgm:prSet presAssocID="{B25A3BB8-864F-42D0-9382-65E5A642C6A0}" presName="vert0" presStyleCnt="0">
        <dgm:presLayoutVars>
          <dgm:dir/>
          <dgm:animOne val="branch"/>
          <dgm:animLvl val="lvl"/>
        </dgm:presLayoutVars>
      </dgm:prSet>
      <dgm:spPr/>
    </dgm:pt>
    <dgm:pt modelId="{C4BD9F3A-8A58-447D-9E42-6BDBE23D9558}" type="pres">
      <dgm:prSet presAssocID="{E4ABB8A7-1E41-40F4-A9DA-0CA983DBD87B}" presName="thickLine" presStyleLbl="alignNode1" presStyleIdx="0" presStyleCnt="1"/>
      <dgm:spPr/>
    </dgm:pt>
    <dgm:pt modelId="{2A697CB4-8B49-4BAF-A979-D873D7CCE30C}" type="pres">
      <dgm:prSet presAssocID="{E4ABB8A7-1E41-40F4-A9DA-0CA983DBD87B}" presName="horz1" presStyleCnt="0"/>
      <dgm:spPr/>
    </dgm:pt>
    <dgm:pt modelId="{4E30AB93-05BE-4316-88ED-BE50F435B396}" type="pres">
      <dgm:prSet presAssocID="{E4ABB8A7-1E41-40F4-A9DA-0CA983DBD87B}" presName="tx1" presStyleLbl="revTx" presStyleIdx="0" presStyleCnt="6"/>
      <dgm:spPr/>
    </dgm:pt>
    <dgm:pt modelId="{84D1A6D5-5764-4540-8B67-7A3348CF9933}" type="pres">
      <dgm:prSet presAssocID="{E4ABB8A7-1E41-40F4-A9DA-0CA983DBD87B}" presName="vert1" presStyleCnt="0"/>
      <dgm:spPr/>
    </dgm:pt>
    <dgm:pt modelId="{2835D73F-77DD-4087-8185-2BBB02D3D818}" type="pres">
      <dgm:prSet presAssocID="{C9C6B491-CC12-4AC5-8CA1-04D3C2CD1EBF}" presName="vertSpace2a" presStyleCnt="0"/>
      <dgm:spPr/>
    </dgm:pt>
    <dgm:pt modelId="{49C79D27-C22D-487B-8F75-60CF0FF09480}" type="pres">
      <dgm:prSet presAssocID="{C9C6B491-CC12-4AC5-8CA1-04D3C2CD1EBF}" presName="horz2" presStyleCnt="0"/>
      <dgm:spPr/>
    </dgm:pt>
    <dgm:pt modelId="{AC9E753B-38FF-48C6-86E1-2DEB8FD0A18C}" type="pres">
      <dgm:prSet presAssocID="{C9C6B491-CC12-4AC5-8CA1-04D3C2CD1EBF}" presName="horzSpace2" presStyleCnt="0"/>
      <dgm:spPr/>
    </dgm:pt>
    <dgm:pt modelId="{B59A4A14-AC7D-4441-A30A-15D779C6D82C}" type="pres">
      <dgm:prSet presAssocID="{C9C6B491-CC12-4AC5-8CA1-04D3C2CD1EBF}" presName="tx2" presStyleLbl="revTx" presStyleIdx="1" presStyleCnt="6"/>
      <dgm:spPr/>
    </dgm:pt>
    <dgm:pt modelId="{3098FB34-90D3-489A-B692-E4B8AAC9E9A7}" type="pres">
      <dgm:prSet presAssocID="{C9C6B491-CC12-4AC5-8CA1-04D3C2CD1EBF}" presName="vert2" presStyleCnt="0"/>
      <dgm:spPr/>
    </dgm:pt>
    <dgm:pt modelId="{CA9FD1E5-5B24-443C-90EA-34055AB230EE}" type="pres">
      <dgm:prSet presAssocID="{C9C6B491-CC12-4AC5-8CA1-04D3C2CD1EBF}" presName="thinLine2b" presStyleLbl="callout" presStyleIdx="0" presStyleCnt="5"/>
      <dgm:spPr/>
    </dgm:pt>
    <dgm:pt modelId="{71705B30-4A9E-4BAB-B7CE-ED6668FDF83C}" type="pres">
      <dgm:prSet presAssocID="{C9C6B491-CC12-4AC5-8CA1-04D3C2CD1EBF}" presName="vertSpace2b" presStyleCnt="0"/>
      <dgm:spPr/>
    </dgm:pt>
    <dgm:pt modelId="{C5FFE9AA-B991-4184-A49C-0A7DC370E1CD}" type="pres">
      <dgm:prSet presAssocID="{C0721431-6288-4F6C-B79F-B0C6910E8D2D}" presName="horz2" presStyleCnt="0"/>
      <dgm:spPr/>
    </dgm:pt>
    <dgm:pt modelId="{75CFF5FA-56A3-438A-BD7B-46CD6AFC818A}" type="pres">
      <dgm:prSet presAssocID="{C0721431-6288-4F6C-B79F-B0C6910E8D2D}" presName="horzSpace2" presStyleCnt="0"/>
      <dgm:spPr/>
    </dgm:pt>
    <dgm:pt modelId="{1934E2C3-2C00-4ACA-846D-683A3C470397}" type="pres">
      <dgm:prSet presAssocID="{C0721431-6288-4F6C-B79F-B0C6910E8D2D}" presName="tx2" presStyleLbl="revTx" presStyleIdx="2" presStyleCnt="6"/>
      <dgm:spPr/>
    </dgm:pt>
    <dgm:pt modelId="{27691AEC-D2E4-477D-9ADA-68299645298D}" type="pres">
      <dgm:prSet presAssocID="{C0721431-6288-4F6C-B79F-B0C6910E8D2D}" presName="vert2" presStyleCnt="0"/>
      <dgm:spPr/>
    </dgm:pt>
    <dgm:pt modelId="{0CB76A5E-FFD1-4CE9-A7BE-C2677CE24127}" type="pres">
      <dgm:prSet presAssocID="{C0721431-6288-4F6C-B79F-B0C6910E8D2D}" presName="thinLine2b" presStyleLbl="callout" presStyleIdx="1" presStyleCnt="5"/>
      <dgm:spPr/>
    </dgm:pt>
    <dgm:pt modelId="{D9F268C7-2943-4D10-AC90-4720A6F32F1C}" type="pres">
      <dgm:prSet presAssocID="{C0721431-6288-4F6C-B79F-B0C6910E8D2D}" presName="vertSpace2b" presStyleCnt="0"/>
      <dgm:spPr/>
    </dgm:pt>
    <dgm:pt modelId="{CA29D7B5-59CE-4B6B-B66F-A2AAF7DD69ED}" type="pres">
      <dgm:prSet presAssocID="{7EEC247D-DF78-4D70-83B7-CA4BF731A074}" presName="horz2" presStyleCnt="0"/>
      <dgm:spPr/>
    </dgm:pt>
    <dgm:pt modelId="{D8E6E0ED-8C1F-46D4-9491-388B83528A69}" type="pres">
      <dgm:prSet presAssocID="{7EEC247D-DF78-4D70-83B7-CA4BF731A074}" presName="horzSpace2" presStyleCnt="0"/>
      <dgm:spPr/>
    </dgm:pt>
    <dgm:pt modelId="{9FBBDEB4-706A-4C5C-BA9F-110CCA994623}" type="pres">
      <dgm:prSet presAssocID="{7EEC247D-DF78-4D70-83B7-CA4BF731A074}" presName="tx2" presStyleLbl="revTx" presStyleIdx="3" presStyleCnt="6"/>
      <dgm:spPr/>
    </dgm:pt>
    <dgm:pt modelId="{AF57D850-0C91-40AA-8686-8A231379BD61}" type="pres">
      <dgm:prSet presAssocID="{7EEC247D-DF78-4D70-83B7-CA4BF731A074}" presName="vert2" presStyleCnt="0"/>
      <dgm:spPr/>
    </dgm:pt>
    <dgm:pt modelId="{FDF0E62F-7848-4175-94E8-685BDF76467B}" type="pres">
      <dgm:prSet presAssocID="{7EEC247D-DF78-4D70-83B7-CA4BF731A074}" presName="thinLine2b" presStyleLbl="callout" presStyleIdx="2" presStyleCnt="5"/>
      <dgm:spPr/>
    </dgm:pt>
    <dgm:pt modelId="{BE9BF61C-C999-49D6-9B80-FCBF57FC8068}" type="pres">
      <dgm:prSet presAssocID="{7EEC247D-DF78-4D70-83B7-CA4BF731A074}" presName="vertSpace2b" presStyleCnt="0"/>
      <dgm:spPr/>
    </dgm:pt>
    <dgm:pt modelId="{9A8C3204-C815-4EAC-B4B9-3CE687EE487E}" type="pres">
      <dgm:prSet presAssocID="{A8D241F0-491B-4514-ABFA-3A660BFF1969}" presName="horz2" presStyleCnt="0"/>
      <dgm:spPr/>
    </dgm:pt>
    <dgm:pt modelId="{C3EA9AF7-4A85-4886-9561-815A1904E8F2}" type="pres">
      <dgm:prSet presAssocID="{A8D241F0-491B-4514-ABFA-3A660BFF1969}" presName="horzSpace2" presStyleCnt="0"/>
      <dgm:spPr/>
    </dgm:pt>
    <dgm:pt modelId="{BF8E97D1-CE0D-4F44-A653-9A7A9D4DD4DF}" type="pres">
      <dgm:prSet presAssocID="{A8D241F0-491B-4514-ABFA-3A660BFF1969}" presName="tx2" presStyleLbl="revTx" presStyleIdx="4" presStyleCnt="6"/>
      <dgm:spPr/>
    </dgm:pt>
    <dgm:pt modelId="{82D05262-3C97-49D3-8078-868A7667B58C}" type="pres">
      <dgm:prSet presAssocID="{A8D241F0-491B-4514-ABFA-3A660BFF1969}" presName="vert2" presStyleCnt="0"/>
      <dgm:spPr/>
    </dgm:pt>
    <dgm:pt modelId="{183923B1-45FB-48C3-9CB9-4D1ABE35CC08}" type="pres">
      <dgm:prSet presAssocID="{A8D241F0-491B-4514-ABFA-3A660BFF1969}" presName="thinLine2b" presStyleLbl="callout" presStyleIdx="3" presStyleCnt="5"/>
      <dgm:spPr/>
    </dgm:pt>
    <dgm:pt modelId="{B022952A-E3A8-41FF-8ECF-F62D62ED8D31}" type="pres">
      <dgm:prSet presAssocID="{A8D241F0-491B-4514-ABFA-3A660BFF1969}" presName="vertSpace2b" presStyleCnt="0"/>
      <dgm:spPr/>
    </dgm:pt>
    <dgm:pt modelId="{CED859DF-0AE4-486B-B64F-FA921FD5A773}" type="pres">
      <dgm:prSet presAssocID="{B134DE02-D555-4B37-AC30-1B987864132D}" presName="horz2" presStyleCnt="0"/>
      <dgm:spPr/>
    </dgm:pt>
    <dgm:pt modelId="{27E936CC-B68D-4C79-96B1-B572D6DEEFA2}" type="pres">
      <dgm:prSet presAssocID="{B134DE02-D555-4B37-AC30-1B987864132D}" presName="horzSpace2" presStyleCnt="0"/>
      <dgm:spPr/>
    </dgm:pt>
    <dgm:pt modelId="{CA7034D2-8CE9-4C12-8285-37D06C2E90DA}" type="pres">
      <dgm:prSet presAssocID="{B134DE02-D555-4B37-AC30-1B987864132D}" presName="tx2" presStyleLbl="revTx" presStyleIdx="5" presStyleCnt="6"/>
      <dgm:spPr/>
    </dgm:pt>
    <dgm:pt modelId="{33E3D771-9D81-413F-816C-3CDB14967CA9}" type="pres">
      <dgm:prSet presAssocID="{B134DE02-D555-4B37-AC30-1B987864132D}" presName="vert2" presStyleCnt="0"/>
      <dgm:spPr/>
    </dgm:pt>
    <dgm:pt modelId="{4249E1F0-0138-4479-8C48-1A648AFEC532}" type="pres">
      <dgm:prSet presAssocID="{B134DE02-D555-4B37-AC30-1B987864132D}" presName="thinLine2b" presStyleLbl="callout" presStyleIdx="4" presStyleCnt="5"/>
      <dgm:spPr/>
    </dgm:pt>
    <dgm:pt modelId="{349880FD-FFCB-4116-BE3C-BD466B332FBE}" type="pres">
      <dgm:prSet presAssocID="{B134DE02-D555-4B37-AC30-1B987864132D}" presName="vertSpace2b" presStyleCnt="0"/>
      <dgm:spPr/>
    </dgm:pt>
  </dgm:ptLst>
  <dgm:cxnLst>
    <dgm:cxn modelId="{900FFB03-AD7E-4874-BE88-3A779DB1DDDB}" srcId="{E4ABB8A7-1E41-40F4-A9DA-0CA983DBD87B}" destId="{C0721431-6288-4F6C-B79F-B0C6910E8D2D}" srcOrd="1" destOrd="0" parTransId="{CF2BB6C4-CFA4-42CA-95BC-383AD790E0CB}" sibTransId="{0397BF09-F33A-4401-87E0-1A4238104882}"/>
    <dgm:cxn modelId="{1A7BDA24-4D81-4897-A6B4-179B5711F748}" type="presOf" srcId="{C0721431-6288-4F6C-B79F-B0C6910E8D2D}" destId="{1934E2C3-2C00-4ACA-846D-683A3C470397}" srcOrd="0" destOrd="0" presId="urn:microsoft.com/office/officeart/2008/layout/LinedList"/>
    <dgm:cxn modelId="{1C296B28-B36C-4C50-BD42-7E28A40E2FEB}" srcId="{E4ABB8A7-1E41-40F4-A9DA-0CA983DBD87B}" destId="{A8D241F0-491B-4514-ABFA-3A660BFF1969}" srcOrd="3" destOrd="0" parTransId="{B40F286D-0B50-457B-A60D-6CBFCE599F1A}" sibTransId="{D1F8A25B-9ED9-4767-8287-94AAC161F4CD}"/>
    <dgm:cxn modelId="{4F219C45-20E7-4D55-9D5A-64EF057C3090}" srcId="{B25A3BB8-864F-42D0-9382-65E5A642C6A0}" destId="{E4ABB8A7-1E41-40F4-A9DA-0CA983DBD87B}" srcOrd="0" destOrd="0" parTransId="{A2AFC573-1FCB-4885-8335-C0146DA96C08}" sibTransId="{784C7E3F-2E7A-4676-A48B-60BFDA4449C7}"/>
    <dgm:cxn modelId="{D4C3D76F-32A9-4680-B1FD-AC520E590249}" type="presOf" srcId="{B25A3BB8-864F-42D0-9382-65E5A642C6A0}" destId="{44622467-A10C-4B10-ADB5-67567A8776F0}" srcOrd="0" destOrd="0" presId="urn:microsoft.com/office/officeart/2008/layout/LinedList"/>
    <dgm:cxn modelId="{950C0E70-7CCD-4F56-8663-D1837198452B}" type="presOf" srcId="{B134DE02-D555-4B37-AC30-1B987864132D}" destId="{CA7034D2-8CE9-4C12-8285-37D06C2E90DA}" srcOrd="0" destOrd="0" presId="urn:microsoft.com/office/officeart/2008/layout/LinedList"/>
    <dgm:cxn modelId="{F1678E87-B36B-4C74-8270-288E44AAA8F5}" type="presOf" srcId="{7EEC247D-DF78-4D70-83B7-CA4BF731A074}" destId="{9FBBDEB4-706A-4C5C-BA9F-110CCA994623}" srcOrd="0" destOrd="0" presId="urn:microsoft.com/office/officeart/2008/layout/LinedList"/>
    <dgm:cxn modelId="{77F8659F-5889-4478-9A60-6F1008CA86F2}" srcId="{E4ABB8A7-1E41-40F4-A9DA-0CA983DBD87B}" destId="{7EEC247D-DF78-4D70-83B7-CA4BF731A074}" srcOrd="2" destOrd="0" parTransId="{0DD14EDD-FBD2-4DEE-95C2-6CBD320976F0}" sibTransId="{E4A767B5-52D7-4F62-9CB1-B2E10696B022}"/>
    <dgm:cxn modelId="{4B13EEA3-8682-4BBF-B862-B0F60EFF1680}" type="presOf" srcId="{C9C6B491-CC12-4AC5-8CA1-04D3C2CD1EBF}" destId="{B59A4A14-AC7D-4441-A30A-15D779C6D82C}" srcOrd="0" destOrd="0" presId="urn:microsoft.com/office/officeart/2008/layout/LinedList"/>
    <dgm:cxn modelId="{F918E9A6-A9CE-4F8A-8A1A-9B8D47985C11}" type="presOf" srcId="{A8D241F0-491B-4514-ABFA-3A660BFF1969}" destId="{BF8E97D1-CE0D-4F44-A653-9A7A9D4DD4DF}" srcOrd="0" destOrd="0" presId="urn:microsoft.com/office/officeart/2008/layout/LinedList"/>
    <dgm:cxn modelId="{6F0111AE-0798-40E1-8E16-7A2202D91435}" type="presOf" srcId="{E4ABB8A7-1E41-40F4-A9DA-0CA983DBD87B}" destId="{4E30AB93-05BE-4316-88ED-BE50F435B396}" srcOrd="0" destOrd="0" presId="urn:microsoft.com/office/officeart/2008/layout/LinedList"/>
    <dgm:cxn modelId="{2D9875CF-F23D-458C-ABDB-CDE01D8137CC}" srcId="{E4ABB8A7-1E41-40F4-A9DA-0CA983DBD87B}" destId="{C9C6B491-CC12-4AC5-8CA1-04D3C2CD1EBF}" srcOrd="0" destOrd="0" parTransId="{F3C36C5A-8442-4326-9ADB-02AC239E1216}" sibTransId="{7AD8C06A-1EC6-4486-A1EA-4A2633B3439B}"/>
    <dgm:cxn modelId="{DA2006F6-29FE-4BF3-AAEE-76D884179490}" srcId="{E4ABB8A7-1E41-40F4-A9DA-0CA983DBD87B}" destId="{B134DE02-D555-4B37-AC30-1B987864132D}" srcOrd="4" destOrd="0" parTransId="{241978E1-50FF-45A5-A8B5-368D56A1C12D}" sibTransId="{FDF8F45A-7C14-4834-8C08-1B7B8E01476F}"/>
    <dgm:cxn modelId="{BA047615-D7CC-4777-920A-3AF32E9FCC03}" type="presParOf" srcId="{44622467-A10C-4B10-ADB5-67567A8776F0}" destId="{C4BD9F3A-8A58-447D-9E42-6BDBE23D9558}" srcOrd="0" destOrd="0" presId="urn:microsoft.com/office/officeart/2008/layout/LinedList"/>
    <dgm:cxn modelId="{B41540B8-AC59-43A7-8B70-A96234DD8BF6}" type="presParOf" srcId="{44622467-A10C-4B10-ADB5-67567A8776F0}" destId="{2A697CB4-8B49-4BAF-A979-D873D7CCE30C}" srcOrd="1" destOrd="0" presId="urn:microsoft.com/office/officeart/2008/layout/LinedList"/>
    <dgm:cxn modelId="{C2122601-3348-4C12-B7F6-820A7F8D8965}" type="presParOf" srcId="{2A697CB4-8B49-4BAF-A979-D873D7CCE30C}" destId="{4E30AB93-05BE-4316-88ED-BE50F435B396}" srcOrd="0" destOrd="0" presId="urn:microsoft.com/office/officeart/2008/layout/LinedList"/>
    <dgm:cxn modelId="{94C21DF7-67B5-41FE-A2F3-87CE10B25D30}" type="presParOf" srcId="{2A697CB4-8B49-4BAF-A979-D873D7CCE30C}" destId="{84D1A6D5-5764-4540-8B67-7A3348CF9933}" srcOrd="1" destOrd="0" presId="urn:microsoft.com/office/officeart/2008/layout/LinedList"/>
    <dgm:cxn modelId="{5AB52036-D06F-4F32-A6C9-D8297FF36569}" type="presParOf" srcId="{84D1A6D5-5764-4540-8B67-7A3348CF9933}" destId="{2835D73F-77DD-4087-8185-2BBB02D3D818}" srcOrd="0" destOrd="0" presId="urn:microsoft.com/office/officeart/2008/layout/LinedList"/>
    <dgm:cxn modelId="{58F2D7CB-8E0F-4E71-A631-2E0C6C3F5FA0}" type="presParOf" srcId="{84D1A6D5-5764-4540-8B67-7A3348CF9933}" destId="{49C79D27-C22D-487B-8F75-60CF0FF09480}" srcOrd="1" destOrd="0" presId="urn:microsoft.com/office/officeart/2008/layout/LinedList"/>
    <dgm:cxn modelId="{D0E144DD-E55D-4E20-A25D-7EDFD12E3C6F}" type="presParOf" srcId="{49C79D27-C22D-487B-8F75-60CF0FF09480}" destId="{AC9E753B-38FF-48C6-86E1-2DEB8FD0A18C}" srcOrd="0" destOrd="0" presId="urn:microsoft.com/office/officeart/2008/layout/LinedList"/>
    <dgm:cxn modelId="{B2DF9F45-25C4-4B1C-9884-142185CD0C8B}" type="presParOf" srcId="{49C79D27-C22D-487B-8F75-60CF0FF09480}" destId="{B59A4A14-AC7D-4441-A30A-15D779C6D82C}" srcOrd="1" destOrd="0" presId="urn:microsoft.com/office/officeart/2008/layout/LinedList"/>
    <dgm:cxn modelId="{A742DB28-51DE-49EE-8283-12A86B860241}" type="presParOf" srcId="{49C79D27-C22D-487B-8F75-60CF0FF09480}" destId="{3098FB34-90D3-489A-B692-E4B8AAC9E9A7}" srcOrd="2" destOrd="0" presId="urn:microsoft.com/office/officeart/2008/layout/LinedList"/>
    <dgm:cxn modelId="{0B202885-28D6-4C93-A622-27A968DF8B66}" type="presParOf" srcId="{84D1A6D5-5764-4540-8B67-7A3348CF9933}" destId="{CA9FD1E5-5B24-443C-90EA-34055AB230EE}" srcOrd="2" destOrd="0" presId="urn:microsoft.com/office/officeart/2008/layout/LinedList"/>
    <dgm:cxn modelId="{70BC0CC0-E610-41BD-B208-8A49F7E22FE4}" type="presParOf" srcId="{84D1A6D5-5764-4540-8B67-7A3348CF9933}" destId="{71705B30-4A9E-4BAB-B7CE-ED6668FDF83C}" srcOrd="3" destOrd="0" presId="urn:microsoft.com/office/officeart/2008/layout/LinedList"/>
    <dgm:cxn modelId="{93A006EC-46DA-4446-A009-A479272341FA}" type="presParOf" srcId="{84D1A6D5-5764-4540-8B67-7A3348CF9933}" destId="{C5FFE9AA-B991-4184-A49C-0A7DC370E1CD}" srcOrd="4" destOrd="0" presId="urn:microsoft.com/office/officeart/2008/layout/LinedList"/>
    <dgm:cxn modelId="{BED23973-4C24-431F-A00D-B2749A907E64}" type="presParOf" srcId="{C5FFE9AA-B991-4184-A49C-0A7DC370E1CD}" destId="{75CFF5FA-56A3-438A-BD7B-46CD6AFC818A}" srcOrd="0" destOrd="0" presId="urn:microsoft.com/office/officeart/2008/layout/LinedList"/>
    <dgm:cxn modelId="{A03B0025-3A01-46E7-B87D-0DAFDD0131FE}" type="presParOf" srcId="{C5FFE9AA-B991-4184-A49C-0A7DC370E1CD}" destId="{1934E2C3-2C00-4ACA-846D-683A3C470397}" srcOrd="1" destOrd="0" presId="urn:microsoft.com/office/officeart/2008/layout/LinedList"/>
    <dgm:cxn modelId="{FDF4B511-A8BE-4169-8B05-87DA9224A10C}" type="presParOf" srcId="{C5FFE9AA-B991-4184-A49C-0A7DC370E1CD}" destId="{27691AEC-D2E4-477D-9ADA-68299645298D}" srcOrd="2" destOrd="0" presId="urn:microsoft.com/office/officeart/2008/layout/LinedList"/>
    <dgm:cxn modelId="{49D3922D-AFAE-4CD7-B3B9-07B1E72EA28E}" type="presParOf" srcId="{84D1A6D5-5764-4540-8B67-7A3348CF9933}" destId="{0CB76A5E-FFD1-4CE9-A7BE-C2677CE24127}" srcOrd="5" destOrd="0" presId="urn:microsoft.com/office/officeart/2008/layout/LinedList"/>
    <dgm:cxn modelId="{1F3D3E05-288D-451C-A782-05D84499CA75}" type="presParOf" srcId="{84D1A6D5-5764-4540-8B67-7A3348CF9933}" destId="{D9F268C7-2943-4D10-AC90-4720A6F32F1C}" srcOrd="6" destOrd="0" presId="urn:microsoft.com/office/officeart/2008/layout/LinedList"/>
    <dgm:cxn modelId="{F3610935-72DD-4CC6-BAD7-5A625450511E}" type="presParOf" srcId="{84D1A6D5-5764-4540-8B67-7A3348CF9933}" destId="{CA29D7B5-59CE-4B6B-B66F-A2AAF7DD69ED}" srcOrd="7" destOrd="0" presId="urn:microsoft.com/office/officeart/2008/layout/LinedList"/>
    <dgm:cxn modelId="{68BE751A-97B4-4BC2-99F3-BD115E74B5CF}" type="presParOf" srcId="{CA29D7B5-59CE-4B6B-B66F-A2AAF7DD69ED}" destId="{D8E6E0ED-8C1F-46D4-9491-388B83528A69}" srcOrd="0" destOrd="0" presId="urn:microsoft.com/office/officeart/2008/layout/LinedList"/>
    <dgm:cxn modelId="{1E699AED-62BD-4DF2-8314-5223AA9011D2}" type="presParOf" srcId="{CA29D7B5-59CE-4B6B-B66F-A2AAF7DD69ED}" destId="{9FBBDEB4-706A-4C5C-BA9F-110CCA994623}" srcOrd="1" destOrd="0" presId="urn:microsoft.com/office/officeart/2008/layout/LinedList"/>
    <dgm:cxn modelId="{5A16C815-0988-4D4A-A1AA-DC3BEC1107E5}" type="presParOf" srcId="{CA29D7B5-59CE-4B6B-B66F-A2AAF7DD69ED}" destId="{AF57D850-0C91-40AA-8686-8A231379BD61}" srcOrd="2" destOrd="0" presId="urn:microsoft.com/office/officeart/2008/layout/LinedList"/>
    <dgm:cxn modelId="{4B5CADB8-1D4F-40CA-9BF3-859C15207D43}" type="presParOf" srcId="{84D1A6D5-5764-4540-8B67-7A3348CF9933}" destId="{FDF0E62F-7848-4175-94E8-685BDF76467B}" srcOrd="8" destOrd="0" presId="urn:microsoft.com/office/officeart/2008/layout/LinedList"/>
    <dgm:cxn modelId="{9B836F74-58D6-4A93-AD6B-6B3419D565CA}" type="presParOf" srcId="{84D1A6D5-5764-4540-8B67-7A3348CF9933}" destId="{BE9BF61C-C999-49D6-9B80-FCBF57FC8068}" srcOrd="9" destOrd="0" presId="urn:microsoft.com/office/officeart/2008/layout/LinedList"/>
    <dgm:cxn modelId="{B4BA61FD-E4D2-44D8-B59D-62C5C056B4A5}" type="presParOf" srcId="{84D1A6D5-5764-4540-8B67-7A3348CF9933}" destId="{9A8C3204-C815-4EAC-B4B9-3CE687EE487E}" srcOrd="10" destOrd="0" presId="urn:microsoft.com/office/officeart/2008/layout/LinedList"/>
    <dgm:cxn modelId="{932D5AE0-667F-4F81-86EB-6F70DBEF8B4F}" type="presParOf" srcId="{9A8C3204-C815-4EAC-B4B9-3CE687EE487E}" destId="{C3EA9AF7-4A85-4886-9561-815A1904E8F2}" srcOrd="0" destOrd="0" presId="urn:microsoft.com/office/officeart/2008/layout/LinedList"/>
    <dgm:cxn modelId="{7C3C368C-6A68-4C44-B7E2-850A43E54DAC}" type="presParOf" srcId="{9A8C3204-C815-4EAC-B4B9-3CE687EE487E}" destId="{BF8E97D1-CE0D-4F44-A653-9A7A9D4DD4DF}" srcOrd="1" destOrd="0" presId="urn:microsoft.com/office/officeart/2008/layout/LinedList"/>
    <dgm:cxn modelId="{BC6F1CEC-4F9F-4A2B-A3F5-BC9F326116A1}" type="presParOf" srcId="{9A8C3204-C815-4EAC-B4B9-3CE687EE487E}" destId="{82D05262-3C97-49D3-8078-868A7667B58C}" srcOrd="2" destOrd="0" presId="urn:microsoft.com/office/officeart/2008/layout/LinedList"/>
    <dgm:cxn modelId="{B6CA3B09-511C-4959-85CB-7645BB9195FD}" type="presParOf" srcId="{84D1A6D5-5764-4540-8B67-7A3348CF9933}" destId="{183923B1-45FB-48C3-9CB9-4D1ABE35CC08}" srcOrd="11" destOrd="0" presId="urn:microsoft.com/office/officeart/2008/layout/LinedList"/>
    <dgm:cxn modelId="{D0EC6482-6A89-45BF-AEE1-68718E2041BB}" type="presParOf" srcId="{84D1A6D5-5764-4540-8B67-7A3348CF9933}" destId="{B022952A-E3A8-41FF-8ECF-F62D62ED8D31}" srcOrd="12" destOrd="0" presId="urn:microsoft.com/office/officeart/2008/layout/LinedList"/>
    <dgm:cxn modelId="{E030B461-C975-40D0-9523-389F0B6B1F63}" type="presParOf" srcId="{84D1A6D5-5764-4540-8B67-7A3348CF9933}" destId="{CED859DF-0AE4-486B-B64F-FA921FD5A773}" srcOrd="13" destOrd="0" presId="urn:microsoft.com/office/officeart/2008/layout/LinedList"/>
    <dgm:cxn modelId="{45A905D0-A108-411F-9BC7-1F898C339FFB}" type="presParOf" srcId="{CED859DF-0AE4-486B-B64F-FA921FD5A773}" destId="{27E936CC-B68D-4C79-96B1-B572D6DEEFA2}" srcOrd="0" destOrd="0" presId="urn:microsoft.com/office/officeart/2008/layout/LinedList"/>
    <dgm:cxn modelId="{34A8FD48-2AB4-42C4-9040-F4AEC2F26624}" type="presParOf" srcId="{CED859DF-0AE4-486B-B64F-FA921FD5A773}" destId="{CA7034D2-8CE9-4C12-8285-37D06C2E90DA}" srcOrd="1" destOrd="0" presId="urn:microsoft.com/office/officeart/2008/layout/LinedList"/>
    <dgm:cxn modelId="{3786CF89-8F0E-43EC-B471-2FD04D8C7CC7}" type="presParOf" srcId="{CED859DF-0AE4-486B-B64F-FA921FD5A773}" destId="{33E3D771-9D81-413F-816C-3CDB14967CA9}" srcOrd="2" destOrd="0" presId="urn:microsoft.com/office/officeart/2008/layout/LinedList"/>
    <dgm:cxn modelId="{E593909B-779C-4F12-BE72-A90DF5A40CAB}" type="presParOf" srcId="{84D1A6D5-5764-4540-8B67-7A3348CF9933}" destId="{4249E1F0-0138-4479-8C48-1A648AFEC532}" srcOrd="14" destOrd="0" presId="urn:microsoft.com/office/officeart/2008/layout/LinedList"/>
    <dgm:cxn modelId="{B552B24A-F013-4455-90DB-3BA470D8D4E0}" type="presParOf" srcId="{84D1A6D5-5764-4540-8B67-7A3348CF9933}" destId="{349880FD-FFCB-4116-BE3C-BD466B332FBE}" srcOrd="15"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C7B0BD-D2FB-44C2-95A2-872CFE168D60}"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B7956D3E-99B0-45FA-9C9D-4AF35DB3E9D8}">
      <dgm:prSet/>
      <dgm:spPr/>
      <dgm:t>
        <a:bodyPr/>
        <a:lstStyle/>
        <a:p>
          <a:r>
            <a:rPr lang="en-US" baseline="0"/>
            <a:t>When Adding another Enterprise, Department or Account Administrator the portal gives an error message “Invalid Account”.  This is caused because the setting on the Enrollment Tab for “Auth Level” isn’t set to “Work or School Account Cross Tenant”</a:t>
          </a:r>
          <a:endParaRPr lang="en-US"/>
        </a:p>
      </dgm:t>
    </dgm:pt>
    <dgm:pt modelId="{23FC3C67-1011-4340-AF42-668D75EFDBCA}" type="parTrans" cxnId="{813B66EB-B6C7-4421-8BE3-2B3B2BED0808}">
      <dgm:prSet/>
      <dgm:spPr/>
      <dgm:t>
        <a:bodyPr/>
        <a:lstStyle/>
        <a:p>
          <a:endParaRPr lang="en-US"/>
        </a:p>
      </dgm:t>
    </dgm:pt>
    <dgm:pt modelId="{3FDFA585-2F88-429B-AD4D-5BC62F5FCC68}" type="sibTrans" cxnId="{813B66EB-B6C7-4421-8BE3-2B3B2BED0808}">
      <dgm:prSet/>
      <dgm:spPr/>
      <dgm:t>
        <a:bodyPr/>
        <a:lstStyle/>
        <a:p>
          <a:endParaRPr lang="en-US"/>
        </a:p>
      </dgm:t>
    </dgm:pt>
    <dgm:pt modelId="{D79300EE-F72F-435E-AB7B-CD897CC4AF83}">
      <dgm:prSet/>
      <dgm:spPr/>
      <dgm:t>
        <a:bodyPr/>
        <a:lstStyle/>
        <a:p>
          <a:r>
            <a:rPr lang="en-US" baseline="0" dirty="0"/>
            <a:t>When Adding an Enterprise Administrator an error that the person is already a Department Administrator.  The Department Administrator needs to be different, find a backup and make the backup be the Department Administrator.</a:t>
          </a:r>
          <a:endParaRPr lang="en-US" dirty="0"/>
        </a:p>
      </dgm:t>
    </dgm:pt>
    <dgm:pt modelId="{DBFF4B54-4196-4335-96FD-219BB65E9AF7}" type="parTrans" cxnId="{2FDE5456-4D75-47C6-8203-3125BC8BAA36}">
      <dgm:prSet/>
      <dgm:spPr/>
      <dgm:t>
        <a:bodyPr/>
        <a:lstStyle/>
        <a:p>
          <a:endParaRPr lang="en-US"/>
        </a:p>
      </dgm:t>
    </dgm:pt>
    <dgm:pt modelId="{C05572D5-75E5-4ADD-8B56-1922AA52829F}" type="sibTrans" cxnId="{2FDE5456-4D75-47C6-8203-3125BC8BAA36}">
      <dgm:prSet/>
      <dgm:spPr/>
      <dgm:t>
        <a:bodyPr/>
        <a:lstStyle/>
        <a:p>
          <a:endParaRPr lang="en-US"/>
        </a:p>
      </dgm:t>
    </dgm:pt>
    <dgm:pt modelId="{3CBD6A80-C5BF-457A-B0F1-CA1AFC76ECEA}">
      <dgm:prSet/>
      <dgm:spPr/>
      <dgm:t>
        <a:bodyPr/>
        <a:lstStyle/>
        <a:p>
          <a:r>
            <a:rPr lang="en-US" baseline="0"/>
            <a:t>An Account owner can only own one account.  If an account allows “work or School Account Cross Tenant” there is a risk if another organization’s Account Owner has subscriptions, those subscriptions will migrate to your EA.</a:t>
          </a:r>
          <a:endParaRPr lang="en-US"/>
        </a:p>
      </dgm:t>
    </dgm:pt>
    <dgm:pt modelId="{A7E9084A-0F2D-4097-9E27-F20E8EE3EAA8}" type="parTrans" cxnId="{0AF746C4-4984-4BB6-9EB8-B7D2A06E9469}">
      <dgm:prSet/>
      <dgm:spPr/>
      <dgm:t>
        <a:bodyPr/>
        <a:lstStyle/>
        <a:p>
          <a:endParaRPr lang="en-US"/>
        </a:p>
      </dgm:t>
    </dgm:pt>
    <dgm:pt modelId="{290BDDC6-E12B-409F-A432-65BF939F5C28}" type="sibTrans" cxnId="{0AF746C4-4984-4BB6-9EB8-B7D2A06E9469}">
      <dgm:prSet/>
      <dgm:spPr/>
      <dgm:t>
        <a:bodyPr/>
        <a:lstStyle/>
        <a:p>
          <a:endParaRPr lang="en-US"/>
        </a:p>
      </dgm:t>
    </dgm:pt>
    <dgm:pt modelId="{4046A2F8-254B-4CC6-B484-BA197BFD303C}">
      <dgm:prSet/>
      <dgm:spPr/>
      <dgm:t>
        <a:bodyPr/>
        <a:lstStyle/>
        <a:p>
          <a:r>
            <a:rPr lang="en-US" baseline="0"/>
            <a:t>If the first account owner in a subscription is a Microsoft Account (not a work or school account) the tenant will be named after the Microsoft Account associated with the Account.</a:t>
          </a:r>
          <a:endParaRPr lang="en-US"/>
        </a:p>
      </dgm:t>
    </dgm:pt>
    <dgm:pt modelId="{EFC936DB-0F82-4FC1-BB26-4529BD8A4F02}" type="parTrans" cxnId="{04F209E0-7209-49E9-8E0A-69BE8E83B19D}">
      <dgm:prSet/>
      <dgm:spPr/>
      <dgm:t>
        <a:bodyPr/>
        <a:lstStyle/>
        <a:p>
          <a:endParaRPr lang="en-US"/>
        </a:p>
      </dgm:t>
    </dgm:pt>
    <dgm:pt modelId="{7649F485-7775-4628-BB09-DE07BB7F0D66}" type="sibTrans" cxnId="{04F209E0-7209-49E9-8E0A-69BE8E83B19D}">
      <dgm:prSet/>
      <dgm:spPr/>
      <dgm:t>
        <a:bodyPr/>
        <a:lstStyle/>
        <a:p>
          <a:endParaRPr lang="en-US"/>
        </a:p>
      </dgm:t>
    </dgm:pt>
    <dgm:pt modelId="{FE373289-C94C-4D60-9980-31FE57A51AF3}" type="pres">
      <dgm:prSet presAssocID="{8AC7B0BD-D2FB-44C2-95A2-872CFE168D60}" presName="vert0" presStyleCnt="0">
        <dgm:presLayoutVars>
          <dgm:dir/>
          <dgm:animOne val="branch"/>
          <dgm:animLvl val="lvl"/>
        </dgm:presLayoutVars>
      </dgm:prSet>
      <dgm:spPr/>
    </dgm:pt>
    <dgm:pt modelId="{C79886A2-E6B7-4778-90C1-691797989451}" type="pres">
      <dgm:prSet presAssocID="{B7956D3E-99B0-45FA-9C9D-4AF35DB3E9D8}" presName="thickLine" presStyleLbl="alignNode1" presStyleIdx="0" presStyleCnt="4"/>
      <dgm:spPr/>
    </dgm:pt>
    <dgm:pt modelId="{06A38C74-0B7A-48E2-AD05-8546E95ABB1C}" type="pres">
      <dgm:prSet presAssocID="{B7956D3E-99B0-45FA-9C9D-4AF35DB3E9D8}" presName="horz1" presStyleCnt="0"/>
      <dgm:spPr/>
    </dgm:pt>
    <dgm:pt modelId="{8A99B799-F72C-4490-A895-E5921907E8E1}" type="pres">
      <dgm:prSet presAssocID="{B7956D3E-99B0-45FA-9C9D-4AF35DB3E9D8}" presName="tx1" presStyleLbl="revTx" presStyleIdx="0" presStyleCnt="4"/>
      <dgm:spPr/>
    </dgm:pt>
    <dgm:pt modelId="{B9A08C61-B26B-4B12-91AE-09EFAA744BA8}" type="pres">
      <dgm:prSet presAssocID="{B7956D3E-99B0-45FA-9C9D-4AF35DB3E9D8}" presName="vert1" presStyleCnt="0"/>
      <dgm:spPr/>
    </dgm:pt>
    <dgm:pt modelId="{00F2BC1B-BABD-4A19-9AAB-5B6ADF012FE3}" type="pres">
      <dgm:prSet presAssocID="{D79300EE-F72F-435E-AB7B-CD897CC4AF83}" presName="thickLine" presStyleLbl="alignNode1" presStyleIdx="1" presStyleCnt="4"/>
      <dgm:spPr/>
    </dgm:pt>
    <dgm:pt modelId="{3851B598-1942-4408-8BBF-0628D79F7984}" type="pres">
      <dgm:prSet presAssocID="{D79300EE-F72F-435E-AB7B-CD897CC4AF83}" presName="horz1" presStyleCnt="0"/>
      <dgm:spPr/>
    </dgm:pt>
    <dgm:pt modelId="{7F236A5D-5498-4F22-B796-DC6E5A1846FC}" type="pres">
      <dgm:prSet presAssocID="{D79300EE-F72F-435E-AB7B-CD897CC4AF83}" presName="tx1" presStyleLbl="revTx" presStyleIdx="1" presStyleCnt="4"/>
      <dgm:spPr/>
    </dgm:pt>
    <dgm:pt modelId="{55A73F96-FA7E-467A-99C0-4E427FE1DB75}" type="pres">
      <dgm:prSet presAssocID="{D79300EE-F72F-435E-AB7B-CD897CC4AF83}" presName="vert1" presStyleCnt="0"/>
      <dgm:spPr/>
    </dgm:pt>
    <dgm:pt modelId="{1A1217D2-B166-4367-8F94-23161FD5ABC7}" type="pres">
      <dgm:prSet presAssocID="{3CBD6A80-C5BF-457A-B0F1-CA1AFC76ECEA}" presName="thickLine" presStyleLbl="alignNode1" presStyleIdx="2" presStyleCnt="4"/>
      <dgm:spPr/>
    </dgm:pt>
    <dgm:pt modelId="{8DFC586B-791B-49A7-86F2-193BE7DEE671}" type="pres">
      <dgm:prSet presAssocID="{3CBD6A80-C5BF-457A-B0F1-CA1AFC76ECEA}" presName="horz1" presStyleCnt="0"/>
      <dgm:spPr/>
    </dgm:pt>
    <dgm:pt modelId="{12E9173A-C030-4178-A172-CD882D90073C}" type="pres">
      <dgm:prSet presAssocID="{3CBD6A80-C5BF-457A-B0F1-CA1AFC76ECEA}" presName="tx1" presStyleLbl="revTx" presStyleIdx="2" presStyleCnt="4"/>
      <dgm:spPr/>
    </dgm:pt>
    <dgm:pt modelId="{2B636D85-B232-4371-A55D-CE5D04343059}" type="pres">
      <dgm:prSet presAssocID="{3CBD6A80-C5BF-457A-B0F1-CA1AFC76ECEA}" presName="vert1" presStyleCnt="0"/>
      <dgm:spPr/>
    </dgm:pt>
    <dgm:pt modelId="{0FB6A940-5EE9-4CC3-9C57-9385FB80A670}" type="pres">
      <dgm:prSet presAssocID="{4046A2F8-254B-4CC6-B484-BA197BFD303C}" presName="thickLine" presStyleLbl="alignNode1" presStyleIdx="3" presStyleCnt="4"/>
      <dgm:spPr/>
    </dgm:pt>
    <dgm:pt modelId="{FBDA883C-47DB-437E-B94F-9A85B57AE15C}" type="pres">
      <dgm:prSet presAssocID="{4046A2F8-254B-4CC6-B484-BA197BFD303C}" presName="horz1" presStyleCnt="0"/>
      <dgm:spPr/>
    </dgm:pt>
    <dgm:pt modelId="{50B70D00-AAA0-4555-8193-9AAFC1A16C95}" type="pres">
      <dgm:prSet presAssocID="{4046A2F8-254B-4CC6-B484-BA197BFD303C}" presName="tx1" presStyleLbl="revTx" presStyleIdx="3" presStyleCnt="4"/>
      <dgm:spPr/>
    </dgm:pt>
    <dgm:pt modelId="{C53C3B4E-F7A9-45BE-BC94-AC7B7D2AB0AF}" type="pres">
      <dgm:prSet presAssocID="{4046A2F8-254B-4CC6-B484-BA197BFD303C}" presName="vert1" presStyleCnt="0"/>
      <dgm:spPr/>
    </dgm:pt>
  </dgm:ptLst>
  <dgm:cxnLst>
    <dgm:cxn modelId="{A5F85C05-8078-4D2A-88F4-E5B3470F1CEF}" type="presOf" srcId="{4046A2F8-254B-4CC6-B484-BA197BFD303C}" destId="{50B70D00-AAA0-4555-8193-9AAFC1A16C95}" srcOrd="0" destOrd="0" presId="urn:microsoft.com/office/officeart/2008/layout/LinedList"/>
    <dgm:cxn modelId="{8502F815-1499-49A0-901E-BED2F569EC6A}" type="presOf" srcId="{3CBD6A80-C5BF-457A-B0F1-CA1AFC76ECEA}" destId="{12E9173A-C030-4178-A172-CD882D90073C}" srcOrd="0" destOrd="0" presId="urn:microsoft.com/office/officeart/2008/layout/LinedList"/>
    <dgm:cxn modelId="{D782BA6F-FF54-4B87-8F5E-5B389DECE55C}" type="presOf" srcId="{D79300EE-F72F-435E-AB7B-CD897CC4AF83}" destId="{7F236A5D-5498-4F22-B796-DC6E5A1846FC}" srcOrd="0" destOrd="0" presId="urn:microsoft.com/office/officeart/2008/layout/LinedList"/>
    <dgm:cxn modelId="{2FDE5456-4D75-47C6-8203-3125BC8BAA36}" srcId="{8AC7B0BD-D2FB-44C2-95A2-872CFE168D60}" destId="{D79300EE-F72F-435E-AB7B-CD897CC4AF83}" srcOrd="1" destOrd="0" parTransId="{DBFF4B54-4196-4335-96FD-219BB65E9AF7}" sibTransId="{C05572D5-75E5-4ADD-8B56-1922AA52829F}"/>
    <dgm:cxn modelId="{646553C0-6954-4FAF-85AA-DC41ECF07E59}" type="presOf" srcId="{B7956D3E-99B0-45FA-9C9D-4AF35DB3E9D8}" destId="{8A99B799-F72C-4490-A895-E5921907E8E1}" srcOrd="0" destOrd="0" presId="urn:microsoft.com/office/officeart/2008/layout/LinedList"/>
    <dgm:cxn modelId="{0AF746C4-4984-4BB6-9EB8-B7D2A06E9469}" srcId="{8AC7B0BD-D2FB-44C2-95A2-872CFE168D60}" destId="{3CBD6A80-C5BF-457A-B0F1-CA1AFC76ECEA}" srcOrd="2" destOrd="0" parTransId="{A7E9084A-0F2D-4097-9E27-F20E8EE3EAA8}" sibTransId="{290BDDC6-E12B-409F-A432-65BF939F5C28}"/>
    <dgm:cxn modelId="{EC5E98D2-F7E1-4C1D-96B5-B8C8877DB13D}" type="presOf" srcId="{8AC7B0BD-D2FB-44C2-95A2-872CFE168D60}" destId="{FE373289-C94C-4D60-9980-31FE57A51AF3}" srcOrd="0" destOrd="0" presId="urn:microsoft.com/office/officeart/2008/layout/LinedList"/>
    <dgm:cxn modelId="{04F209E0-7209-49E9-8E0A-69BE8E83B19D}" srcId="{8AC7B0BD-D2FB-44C2-95A2-872CFE168D60}" destId="{4046A2F8-254B-4CC6-B484-BA197BFD303C}" srcOrd="3" destOrd="0" parTransId="{EFC936DB-0F82-4FC1-BB26-4529BD8A4F02}" sibTransId="{7649F485-7775-4628-BB09-DE07BB7F0D66}"/>
    <dgm:cxn modelId="{813B66EB-B6C7-4421-8BE3-2B3B2BED0808}" srcId="{8AC7B0BD-D2FB-44C2-95A2-872CFE168D60}" destId="{B7956D3E-99B0-45FA-9C9D-4AF35DB3E9D8}" srcOrd="0" destOrd="0" parTransId="{23FC3C67-1011-4340-AF42-668D75EFDBCA}" sibTransId="{3FDFA585-2F88-429B-AD4D-5BC62F5FCC68}"/>
    <dgm:cxn modelId="{A3D997E5-F40A-47E5-9001-BBBDEEF42F29}" type="presParOf" srcId="{FE373289-C94C-4D60-9980-31FE57A51AF3}" destId="{C79886A2-E6B7-4778-90C1-691797989451}" srcOrd="0" destOrd="0" presId="urn:microsoft.com/office/officeart/2008/layout/LinedList"/>
    <dgm:cxn modelId="{F15FCAD2-CC12-41C2-AD6A-692769CAB838}" type="presParOf" srcId="{FE373289-C94C-4D60-9980-31FE57A51AF3}" destId="{06A38C74-0B7A-48E2-AD05-8546E95ABB1C}" srcOrd="1" destOrd="0" presId="urn:microsoft.com/office/officeart/2008/layout/LinedList"/>
    <dgm:cxn modelId="{36E1241E-0115-4A0B-8D9F-A976FEACE252}" type="presParOf" srcId="{06A38C74-0B7A-48E2-AD05-8546E95ABB1C}" destId="{8A99B799-F72C-4490-A895-E5921907E8E1}" srcOrd="0" destOrd="0" presId="urn:microsoft.com/office/officeart/2008/layout/LinedList"/>
    <dgm:cxn modelId="{A3004F02-3A72-4224-BD4D-8C612BECDED1}" type="presParOf" srcId="{06A38C74-0B7A-48E2-AD05-8546E95ABB1C}" destId="{B9A08C61-B26B-4B12-91AE-09EFAA744BA8}" srcOrd="1" destOrd="0" presId="urn:microsoft.com/office/officeart/2008/layout/LinedList"/>
    <dgm:cxn modelId="{0D89FDEA-762E-40C5-895D-FD9EBA520563}" type="presParOf" srcId="{FE373289-C94C-4D60-9980-31FE57A51AF3}" destId="{00F2BC1B-BABD-4A19-9AAB-5B6ADF012FE3}" srcOrd="2" destOrd="0" presId="urn:microsoft.com/office/officeart/2008/layout/LinedList"/>
    <dgm:cxn modelId="{7E753784-C6A2-4E4B-869B-F93C5CF9F3A6}" type="presParOf" srcId="{FE373289-C94C-4D60-9980-31FE57A51AF3}" destId="{3851B598-1942-4408-8BBF-0628D79F7984}" srcOrd="3" destOrd="0" presId="urn:microsoft.com/office/officeart/2008/layout/LinedList"/>
    <dgm:cxn modelId="{188CCC68-1ACC-4423-9DE7-34B7442CE777}" type="presParOf" srcId="{3851B598-1942-4408-8BBF-0628D79F7984}" destId="{7F236A5D-5498-4F22-B796-DC6E5A1846FC}" srcOrd="0" destOrd="0" presId="urn:microsoft.com/office/officeart/2008/layout/LinedList"/>
    <dgm:cxn modelId="{02C7F5C5-5172-4477-9B2B-81DC67695CFD}" type="presParOf" srcId="{3851B598-1942-4408-8BBF-0628D79F7984}" destId="{55A73F96-FA7E-467A-99C0-4E427FE1DB75}" srcOrd="1" destOrd="0" presId="urn:microsoft.com/office/officeart/2008/layout/LinedList"/>
    <dgm:cxn modelId="{11ADF4F7-8367-4746-AFAF-FEF22A867B00}" type="presParOf" srcId="{FE373289-C94C-4D60-9980-31FE57A51AF3}" destId="{1A1217D2-B166-4367-8F94-23161FD5ABC7}" srcOrd="4" destOrd="0" presId="urn:microsoft.com/office/officeart/2008/layout/LinedList"/>
    <dgm:cxn modelId="{F3C60BAB-4C14-4AC9-B75C-332A27ED8986}" type="presParOf" srcId="{FE373289-C94C-4D60-9980-31FE57A51AF3}" destId="{8DFC586B-791B-49A7-86F2-193BE7DEE671}" srcOrd="5" destOrd="0" presId="urn:microsoft.com/office/officeart/2008/layout/LinedList"/>
    <dgm:cxn modelId="{DD12DE57-0052-4A61-931B-671054EB1F3C}" type="presParOf" srcId="{8DFC586B-791B-49A7-86F2-193BE7DEE671}" destId="{12E9173A-C030-4178-A172-CD882D90073C}" srcOrd="0" destOrd="0" presId="urn:microsoft.com/office/officeart/2008/layout/LinedList"/>
    <dgm:cxn modelId="{E66C9F33-C781-4669-B6EF-14028B96E582}" type="presParOf" srcId="{8DFC586B-791B-49A7-86F2-193BE7DEE671}" destId="{2B636D85-B232-4371-A55D-CE5D04343059}" srcOrd="1" destOrd="0" presId="urn:microsoft.com/office/officeart/2008/layout/LinedList"/>
    <dgm:cxn modelId="{61084154-1206-4344-89D7-95B3700711CC}" type="presParOf" srcId="{FE373289-C94C-4D60-9980-31FE57A51AF3}" destId="{0FB6A940-5EE9-4CC3-9C57-9385FB80A670}" srcOrd="6" destOrd="0" presId="urn:microsoft.com/office/officeart/2008/layout/LinedList"/>
    <dgm:cxn modelId="{CA66FBFD-4BEE-478B-8D8E-DCA41D56D340}" type="presParOf" srcId="{FE373289-C94C-4D60-9980-31FE57A51AF3}" destId="{FBDA883C-47DB-437E-B94F-9A85B57AE15C}" srcOrd="7" destOrd="0" presId="urn:microsoft.com/office/officeart/2008/layout/LinedList"/>
    <dgm:cxn modelId="{34F8A2A0-B0E9-4348-9348-1F4A6E824374}" type="presParOf" srcId="{FBDA883C-47DB-437E-B94F-9A85B57AE15C}" destId="{50B70D00-AAA0-4555-8193-9AAFC1A16C95}" srcOrd="0" destOrd="0" presId="urn:microsoft.com/office/officeart/2008/layout/LinedList"/>
    <dgm:cxn modelId="{B21C433E-C2DE-45FE-A2DA-975C94D778A8}" type="presParOf" srcId="{FBDA883C-47DB-437E-B94F-9A85B57AE15C}" destId="{C53C3B4E-F7A9-45BE-BC94-AC7B7D2AB0A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495BF5-6149-45FB-9B78-9ABE397B93D1}" type="doc">
      <dgm:prSet loTypeId="urn:microsoft.com/office/officeart/2008/layout/LinedList" loCatId="list" qsTypeId="urn:microsoft.com/office/officeart/2005/8/quickstyle/simple3" qsCatId="simple" csTypeId="urn:microsoft.com/office/officeart/2005/8/colors/accent0_3" csCatId="mainScheme"/>
      <dgm:spPr/>
      <dgm:t>
        <a:bodyPr/>
        <a:lstStyle/>
        <a:p>
          <a:endParaRPr lang="en-US"/>
        </a:p>
      </dgm:t>
    </dgm:pt>
    <dgm:pt modelId="{D043ABB9-7101-4CA4-9BDA-46411843A5BB}">
      <dgm:prSet/>
      <dgm:spPr/>
      <dgm:t>
        <a:bodyPr/>
        <a:lstStyle/>
        <a:p>
          <a:r>
            <a:rPr lang="en-US" baseline="0"/>
            <a:t>Two Enrollments</a:t>
          </a:r>
          <a:endParaRPr lang="en-US"/>
        </a:p>
      </dgm:t>
    </dgm:pt>
    <dgm:pt modelId="{C4717E35-0492-41AF-AE5E-52E5398AF5E9}" type="parTrans" cxnId="{996640B4-CDF7-4970-9CCF-AD3C973E9B7C}">
      <dgm:prSet/>
      <dgm:spPr/>
      <dgm:t>
        <a:bodyPr/>
        <a:lstStyle/>
        <a:p>
          <a:endParaRPr lang="en-US"/>
        </a:p>
      </dgm:t>
    </dgm:pt>
    <dgm:pt modelId="{6F731133-5D19-4187-A498-FBB14449621C}" type="sibTrans" cxnId="{996640B4-CDF7-4970-9CCF-AD3C973E9B7C}">
      <dgm:prSet/>
      <dgm:spPr/>
      <dgm:t>
        <a:bodyPr/>
        <a:lstStyle/>
        <a:p>
          <a:endParaRPr lang="en-US"/>
        </a:p>
      </dgm:t>
    </dgm:pt>
    <dgm:pt modelId="{A210CFA0-4253-4BCB-B92B-96DA8332E159}">
      <dgm:prSet/>
      <dgm:spPr/>
      <dgm:t>
        <a:bodyPr/>
        <a:lstStyle/>
        <a:p>
          <a:r>
            <a:rPr lang="en-US" baseline="0"/>
            <a:t>Multiple Departments</a:t>
          </a:r>
          <a:endParaRPr lang="en-US"/>
        </a:p>
      </dgm:t>
    </dgm:pt>
    <dgm:pt modelId="{7DEF7379-AE80-4EB6-A7C4-D502491E7DF2}" type="parTrans" cxnId="{0E4ADDB4-02AB-44C1-904E-7FBDFF8A5130}">
      <dgm:prSet/>
      <dgm:spPr/>
      <dgm:t>
        <a:bodyPr/>
        <a:lstStyle/>
        <a:p>
          <a:endParaRPr lang="en-US"/>
        </a:p>
      </dgm:t>
    </dgm:pt>
    <dgm:pt modelId="{83CA87F3-F14F-4A61-8AFD-B0EE56555424}" type="sibTrans" cxnId="{0E4ADDB4-02AB-44C1-904E-7FBDFF8A5130}">
      <dgm:prSet/>
      <dgm:spPr/>
      <dgm:t>
        <a:bodyPr/>
        <a:lstStyle/>
        <a:p>
          <a:endParaRPr lang="en-US"/>
        </a:p>
      </dgm:t>
    </dgm:pt>
    <dgm:pt modelId="{0BEFF473-5EEF-47F2-ACC3-35B437190DD9}">
      <dgm:prSet/>
      <dgm:spPr/>
      <dgm:t>
        <a:bodyPr/>
        <a:lstStyle/>
        <a:p>
          <a:r>
            <a:rPr lang="en-US" baseline="0"/>
            <a:t>Two Accounts per Department</a:t>
          </a:r>
          <a:endParaRPr lang="en-US"/>
        </a:p>
      </dgm:t>
    </dgm:pt>
    <dgm:pt modelId="{E40E2B17-4957-4B01-ACA7-875679258626}" type="parTrans" cxnId="{A00E27DF-F4B7-4982-9D96-7D19CB3FDDCE}">
      <dgm:prSet/>
      <dgm:spPr/>
      <dgm:t>
        <a:bodyPr/>
        <a:lstStyle/>
        <a:p>
          <a:endParaRPr lang="en-US"/>
        </a:p>
      </dgm:t>
    </dgm:pt>
    <dgm:pt modelId="{07FDEFBA-B7F7-43CE-9D60-CC48103A0E8C}" type="sibTrans" cxnId="{A00E27DF-F4B7-4982-9D96-7D19CB3FDDCE}">
      <dgm:prSet/>
      <dgm:spPr/>
      <dgm:t>
        <a:bodyPr/>
        <a:lstStyle/>
        <a:p>
          <a:endParaRPr lang="en-US"/>
        </a:p>
      </dgm:t>
    </dgm:pt>
    <dgm:pt modelId="{4B418F02-E097-4780-8319-1D8A74558AFA}">
      <dgm:prSet/>
      <dgm:spPr/>
      <dgm:t>
        <a:bodyPr/>
        <a:lstStyle/>
        <a:p>
          <a:r>
            <a:rPr lang="en-US" baseline="0"/>
            <a:t>Five Managed Subscriptions </a:t>
          </a:r>
          <a:endParaRPr lang="en-US"/>
        </a:p>
      </dgm:t>
    </dgm:pt>
    <dgm:pt modelId="{EBE09C70-C223-4DDA-82D1-FD5509731857}" type="parTrans" cxnId="{3123279E-36C5-49C4-8A0F-409C24EE451F}">
      <dgm:prSet/>
      <dgm:spPr/>
      <dgm:t>
        <a:bodyPr/>
        <a:lstStyle/>
        <a:p>
          <a:endParaRPr lang="en-US"/>
        </a:p>
      </dgm:t>
    </dgm:pt>
    <dgm:pt modelId="{A56EEB1C-BCFA-46A1-BC87-D76BB1D300F1}" type="sibTrans" cxnId="{3123279E-36C5-49C4-8A0F-409C24EE451F}">
      <dgm:prSet/>
      <dgm:spPr/>
      <dgm:t>
        <a:bodyPr/>
        <a:lstStyle/>
        <a:p>
          <a:endParaRPr lang="en-US"/>
        </a:p>
      </dgm:t>
    </dgm:pt>
    <dgm:pt modelId="{8569BB70-4165-4C2E-A669-9D4B1ACE3846}">
      <dgm:prSet/>
      <dgm:spPr/>
      <dgm:t>
        <a:bodyPr/>
        <a:lstStyle/>
        <a:p>
          <a:r>
            <a:rPr lang="en-US" baseline="0"/>
            <a:t>Multiple Sandboxes</a:t>
          </a:r>
          <a:endParaRPr lang="en-US"/>
        </a:p>
      </dgm:t>
    </dgm:pt>
    <dgm:pt modelId="{EB2E071A-863A-4AA1-927B-D36F71F6B7CE}" type="parTrans" cxnId="{8D6A463B-1470-405E-B39C-2169B9A2267C}">
      <dgm:prSet/>
      <dgm:spPr/>
      <dgm:t>
        <a:bodyPr/>
        <a:lstStyle/>
        <a:p>
          <a:endParaRPr lang="en-US"/>
        </a:p>
      </dgm:t>
    </dgm:pt>
    <dgm:pt modelId="{8606B3F7-4ACA-44BE-8289-6F85C0E3B365}" type="sibTrans" cxnId="{8D6A463B-1470-405E-B39C-2169B9A2267C}">
      <dgm:prSet/>
      <dgm:spPr/>
      <dgm:t>
        <a:bodyPr/>
        <a:lstStyle/>
        <a:p>
          <a:endParaRPr lang="en-US"/>
        </a:p>
      </dgm:t>
    </dgm:pt>
    <dgm:pt modelId="{0F0EDB9D-08E9-4612-9A13-586C60B5BDE4}">
      <dgm:prSet/>
      <dgm:spPr/>
      <dgm:t>
        <a:bodyPr/>
        <a:lstStyle/>
        <a:p>
          <a:r>
            <a:rPr lang="en-US" baseline="0"/>
            <a:t>Two Regions</a:t>
          </a:r>
          <a:endParaRPr lang="en-US"/>
        </a:p>
      </dgm:t>
    </dgm:pt>
    <dgm:pt modelId="{96239EED-1D38-4D3B-9410-CD4678F2132A}" type="parTrans" cxnId="{782B720F-20EA-4CAC-9277-1F3B77812BCA}">
      <dgm:prSet/>
      <dgm:spPr/>
      <dgm:t>
        <a:bodyPr/>
        <a:lstStyle/>
        <a:p>
          <a:endParaRPr lang="en-US"/>
        </a:p>
      </dgm:t>
    </dgm:pt>
    <dgm:pt modelId="{C94F33FA-DF10-4980-BAE7-2123BBD2E54A}" type="sibTrans" cxnId="{782B720F-20EA-4CAC-9277-1F3B77812BCA}">
      <dgm:prSet/>
      <dgm:spPr/>
      <dgm:t>
        <a:bodyPr/>
        <a:lstStyle/>
        <a:p>
          <a:endParaRPr lang="en-US"/>
        </a:p>
      </dgm:t>
    </dgm:pt>
    <dgm:pt modelId="{DFA0BFC8-8221-4890-B3B1-978E55650F53}">
      <dgm:prSet/>
      <dgm:spPr/>
      <dgm:t>
        <a:bodyPr/>
        <a:lstStyle/>
        <a:p>
          <a:r>
            <a:rPr lang="en-US" baseline="0"/>
            <a:t>IP space carved from /16 RFC1918</a:t>
          </a:r>
          <a:endParaRPr lang="en-US"/>
        </a:p>
      </dgm:t>
    </dgm:pt>
    <dgm:pt modelId="{81809CB3-DC0E-473D-B5AD-8DD1F0810C17}" type="parTrans" cxnId="{EDBD5C1E-6BFF-4AF5-8150-5461BF2167AC}">
      <dgm:prSet/>
      <dgm:spPr/>
      <dgm:t>
        <a:bodyPr/>
        <a:lstStyle/>
        <a:p>
          <a:endParaRPr lang="en-US"/>
        </a:p>
      </dgm:t>
    </dgm:pt>
    <dgm:pt modelId="{FA262B11-9991-4E05-869D-C0348EB931D2}" type="sibTrans" cxnId="{EDBD5C1E-6BFF-4AF5-8150-5461BF2167AC}">
      <dgm:prSet/>
      <dgm:spPr/>
      <dgm:t>
        <a:bodyPr/>
        <a:lstStyle/>
        <a:p>
          <a:endParaRPr lang="en-US"/>
        </a:p>
      </dgm:t>
    </dgm:pt>
    <dgm:pt modelId="{07CC5EDC-275A-4CB9-B1FF-02EB642C7815}" type="pres">
      <dgm:prSet presAssocID="{84495BF5-6149-45FB-9B78-9ABE397B93D1}" presName="vert0" presStyleCnt="0">
        <dgm:presLayoutVars>
          <dgm:dir/>
          <dgm:animOne val="branch"/>
          <dgm:animLvl val="lvl"/>
        </dgm:presLayoutVars>
      </dgm:prSet>
      <dgm:spPr/>
    </dgm:pt>
    <dgm:pt modelId="{BA513E7F-8247-49F9-BB87-24761B52B408}" type="pres">
      <dgm:prSet presAssocID="{D043ABB9-7101-4CA4-9BDA-46411843A5BB}" presName="thickLine" presStyleLbl="alignNode1" presStyleIdx="0" presStyleCnt="7"/>
      <dgm:spPr/>
    </dgm:pt>
    <dgm:pt modelId="{636266E6-585E-4831-ABD9-92AD0FFFB195}" type="pres">
      <dgm:prSet presAssocID="{D043ABB9-7101-4CA4-9BDA-46411843A5BB}" presName="horz1" presStyleCnt="0"/>
      <dgm:spPr/>
    </dgm:pt>
    <dgm:pt modelId="{F6425F48-2AC6-40D1-804B-73C9B9CB270C}" type="pres">
      <dgm:prSet presAssocID="{D043ABB9-7101-4CA4-9BDA-46411843A5BB}" presName="tx1" presStyleLbl="revTx" presStyleIdx="0" presStyleCnt="7"/>
      <dgm:spPr/>
    </dgm:pt>
    <dgm:pt modelId="{37639C50-E3CD-49F1-B41B-335EDCC7AA0F}" type="pres">
      <dgm:prSet presAssocID="{D043ABB9-7101-4CA4-9BDA-46411843A5BB}" presName="vert1" presStyleCnt="0"/>
      <dgm:spPr/>
    </dgm:pt>
    <dgm:pt modelId="{3A0FC9B8-6424-4BEA-9CA6-67936404E8B4}" type="pres">
      <dgm:prSet presAssocID="{A210CFA0-4253-4BCB-B92B-96DA8332E159}" presName="thickLine" presStyleLbl="alignNode1" presStyleIdx="1" presStyleCnt="7"/>
      <dgm:spPr/>
    </dgm:pt>
    <dgm:pt modelId="{C8E47DE8-B2CF-4B4E-9EC9-CE0E9CD81B24}" type="pres">
      <dgm:prSet presAssocID="{A210CFA0-4253-4BCB-B92B-96DA8332E159}" presName="horz1" presStyleCnt="0"/>
      <dgm:spPr/>
    </dgm:pt>
    <dgm:pt modelId="{73A82A60-113B-4228-90D7-EE4C30007B66}" type="pres">
      <dgm:prSet presAssocID="{A210CFA0-4253-4BCB-B92B-96DA8332E159}" presName="tx1" presStyleLbl="revTx" presStyleIdx="1" presStyleCnt="7"/>
      <dgm:spPr/>
    </dgm:pt>
    <dgm:pt modelId="{B02B5AA7-1B4E-4A31-AE4A-9BF03C51F4DE}" type="pres">
      <dgm:prSet presAssocID="{A210CFA0-4253-4BCB-B92B-96DA8332E159}" presName="vert1" presStyleCnt="0"/>
      <dgm:spPr/>
    </dgm:pt>
    <dgm:pt modelId="{563A8E6A-898A-4CAC-9B63-375BF6EAFDB2}" type="pres">
      <dgm:prSet presAssocID="{0BEFF473-5EEF-47F2-ACC3-35B437190DD9}" presName="thickLine" presStyleLbl="alignNode1" presStyleIdx="2" presStyleCnt="7"/>
      <dgm:spPr/>
    </dgm:pt>
    <dgm:pt modelId="{55D9DB81-CED5-4D1A-BF41-1385790385A9}" type="pres">
      <dgm:prSet presAssocID="{0BEFF473-5EEF-47F2-ACC3-35B437190DD9}" presName="horz1" presStyleCnt="0"/>
      <dgm:spPr/>
    </dgm:pt>
    <dgm:pt modelId="{01E101AC-887A-4FAD-8377-B568EEE3E646}" type="pres">
      <dgm:prSet presAssocID="{0BEFF473-5EEF-47F2-ACC3-35B437190DD9}" presName="tx1" presStyleLbl="revTx" presStyleIdx="2" presStyleCnt="7"/>
      <dgm:spPr/>
    </dgm:pt>
    <dgm:pt modelId="{E0E97A75-A547-47BC-BD54-9CF52F0B35F7}" type="pres">
      <dgm:prSet presAssocID="{0BEFF473-5EEF-47F2-ACC3-35B437190DD9}" presName="vert1" presStyleCnt="0"/>
      <dgm:spPr/>
    </dgm:pt>
    <dgm:pt modelId="{5078269D-46DF-4CB5-9E8D-3F266A9C81BC}" type="pres">
      <dgm:prSet presAssocID="{4B418F02-E097-4780-8319-1D8A74558AFA}" presName="thickLine" presStyleLbl="alignNode1" presStyleIdx="3" presStyleCnt="7"/>
      <dgm:spPr/>
    </dgm:pt>
    <dgm:pt modelId="{73537404-2908-4837-905C-F7139BFAEB3A}" type="pres">
      <dgm:prSet presAssocID="{4B418F02-E097-4780-8319-1D8A74558AFA}" presName="horz1" presStyleCnt="0"/>
      <dgm:spPr/>
    </dgm:pt>
    <dgm:pt modelId="{E4621100-E813-44FF-B3F9-93F74E597177}" type="pres">
      <dgm:prSet presAssocID="{4B418F02-E097-4780-8319-1D8A74558AFA}" presName="tx1" presStyleLbl="revTx" presStyleIdx="3" presStyleCnt="7"/>
      <dgm:spPr/>
    </dgm:pt>
    <dgm:pt modelId="{FE2160B6-DBB5-4C4B-A7B4-6DF408640FA8}" type="pres">
      <dgm:prSet presAssocID="{4B418F02-E097-4780-8319-1D8A74558AFA}" presName="vert1" presStyleCnt="0"/>
      <dgm:spPr/>
    </dgm:pt>
    <dgm:pt modelId="{02E993DA-7A91-4F47-A3AD-6BA2AF664095}" type="pres">
      <dgm:prSet presAssocID="{8569BB70-4165-4C2E-A669-9D4B1ACE3846}" presName="thickLine" presStyleLbl="alignNode1" presStyleIdx="4" presStyleCnt="7"/>
      <dgm:spPr/>
    </dgm:pt>
    <dgm:pt modelId="{3F1E9F73-243F-470E-9115-A59A570BACAE}" type="pres">
      <dgm:prSet presAssocID="{8569BB70-4165-4C2E-A669-9D4B1ACE3846}" presName="horz1" presStyleCnt="0"/>
      <dgm:spPr/>
    </dgm:pt>
    <dgm:pt modelId="{342B4F98-9CA9-4747-AD22-507CB7D019B2}" type="pres">
      <dgm:prSet presAssocID="{8569BB70-4165-4C2E-A669-9D4B1ACE3846}" presName="tx1" presStyleLbl="revTx" presStyleIdx="4" presStyleCnt="7"/>
      <dgm:spPr/>
    </dgm:pt>
    <dgm:pt modelId="{4E2C5D70-06FD-4E2D-849D-552DAC6FCA87}" type="pres">
      <dgm:prSet presAssocID="{8569BB70-4165-4C2E-A669-9D4B1ACE3846}" presName="vert1" presStyleCnt="0"/>
      <dgm:spPr/>
    </dgm:pt>
    <dgm:pt modelId="{914A927F-056E-4973-97A4-747E721431C6}" type="pres">
      <dgm:prSet presAssocID="{0F0EDB9D-08E9-4612-9A13-586C60B5BDE4}" presName="thickLine" presStyleLbl="alignNode1" presStyleIdx="5" presStyleCnt="7"/>
      <dgm:spPr/>
    </dgm:pt>
    <dgm:pt modelId="{9CC92522-1AAA-4090-B284-D843E64F6A04}" type="pres">
      <dgm:prSet presAssocID="{0F0EDB9D-08E9-4612-9A13-586C60B5BDE4}" presName="horz1" presStyleCnt="0"/>
      <dgm:spPr/>
    </dgm:pt>
    <dgm:pt modelId="{24389F7E-022E-44C9-A0AE-5F878BA00D21}" type="pres">
      <dgm:prSet presAssocID="{0F0EDB9D-08E9-4612-9A13-586C60B5BDE4}" presName="tx1" presStyleLbl="revTx" presStyleIdx="5" presStyleCnt="7"/>
      <dgm:spPr/>
    </dgm:pt>
    <dgm:pt modelId="{0D1BEC43-BF03-44B8-91C4-51D68611765E}" type="pres">
      <dgm:prSet presAssocID="{0F0EDB9D-08E9-4612-9A13-586C60B5BDE4}" presName="vert1" presStyleCnt="0"/>
      <dgm:spPr/>
    </dgm:pt>
    <dgm:pt modelId="{49F9128F-5EC8-4977-A0E7-AA0B3C9A4A20}" type="pres">
      <dgm:prSet presAssocID="{DFA0BFC8-8221-4890-B3B1-978E55650F53}" presName="thickLine" presStyleLbl="alignNode1" presStyleIdx="6" presStyleCnt="7"/>
      <dgm:spPr/>
    </dgm:pt>
    <dgm:pt modelId="{338E3655-0D23-4E45-8A73-3BA9BBDFA137}" type="pres">
      <dgm:prSet presAssocID="{DFA0BFC8-8221-4890-B3B1-978E55650F53}" presName="horz1" presStyleCnt="0"/>
      <dgm:spPr/>
    </dgm:pt>
    <dgm:pt modelId="{B85F3254-4B68-4BC7-80A3-7D2A1221CAE7}" type="pres">
      <dgm:prSet presAssocID="{DFA0BFC8-8221-4890-B3B1-978E55650F53}" presName="tx1" presStyleLbl="revTx" presStyleIdx="6" presStyleCnt="7"/>
      <dgm:spPr/>
    </dgm:pt>
    <dgm:pt modelId="{C9EACC10-F32A-4DA9-B518-47572D5C4BDE}" type="pres">
      <dgm:prSet presAssocID="{DFA0BFC8-8221-4890-B3B1-978E55650F53}" presName="vert1" presStyleCnt="0"/>
      <dgm:spPr/>
    </dgm:pt>
  </dgm:ptLst>
  <dgm:cxnLst>
    <dgm:cxn modelId="{782B720F-20EA-4CAC-9277-1F3B77812BCA}" srcId="{84495BF5-6149-45FB-9B78-9ABE397B93D1}" destId="{0F0EDB9D-08E9-4612-9A13-586C60B5BDE4}" srcOrd="5" destOrd="0" parTransId="{96239EED-1D38-4D3B-9410-CD4678F2132A}" sibTransId="{C94F33FA-DF10-4980-BAE7-2123BBD2E54A}"/>
    <dgm:cxn modelId="{EDBD5C1E-6BFF-4AF5-8150-5461BF2167AC}" srcId="{84495BF5-6149-45FB-9B78-9ABE397B93D1}" destId="{DFA0BFC8-8221-4890-B3B1-978E55650F53}" srcOrd="6" destOrd="0" parTransId="{81809CB3-DC0E-473D-B5AD-8DD1F0810C17}" sibTransId="{FA262B11-9991-4E05-869D-C0348EB931D2}"/>
    <dgm:cxn modelId="{B4096A35-CDFF-4DD1-BA2C-294110186717}" type="presOf" srcId="{8569BB70-4165-4C2E-A669-9D4B1ACE3846}" destId="{342B4F98-9CA9-4747-AD22-507CB7D019B2}" srcOrd="0" destOrd="0" presId="urn:microsoft.com/office/officeart/2008/layout/LinedList"/>
    <dgm:cxn modelId="{E2363A3B-85E7-4AB9-B485-A52808C7DD85}" type="presOf" srcId="{4B418F02-E097-4780-8319-1D8A74558AFA}" destId="{E4621100-E813-44FF-B3F9-93F74E597177}" srcOrd="0" destOrd="0" presId="urn:microsoft.com/office/officeart/2008/layout/LinedList"/>
    <dgm:cxn modelId="{8D6A463B-1470-405E-B39C-2169B9A2267C}" srcId="{84495BF5-6149-45FB-9B78-9ABE397B93D1}" destId="{8569BB70-4165-4C2E-A669-9D4B1ACE3846}" srcOrd="4" destOrd="0" parTransId="{EB2E071A-863A-4AA1-927B-D36F71F6B7CE}" sibTransId="{8606B3F7-4ACA-44BE-8289-6F85C0E3B365}"/>
    <dgm:cxn modelId="{B3BD9962-6FCA-4CF2-86F1-AF6B5F5D93AC}" type="presOf" srcId="{D043ABB9-7101-4CA4-9BDA-46411843A5BB}" destId="{F6425F48-2AC6-40D1-804B-73C9B9CB270C}" srcOrd="0" destOrd="0" presId="urn:microsoft.com/office/officeart/2008/layout/LinedList"/>
    <dgm:cxn modelId="{E9157E48-3DD2-4A4C-9B62-6967B9EB6B42}" type="presOf" srcId="{A210CFA0-4253-4BCB-B92B-96DA8332E159}" destId="{73A82A60-113B-4228-90D7-EE4C30007B66}" srcOrd="0" destOrd="0" presId="urn:microsoft.com/office/officeart/2008/layout/LinedList"/>
    <dgm:cxn modelId="{E21ECC86-4C9F-4670-B305-0608C1B49D80}" type="presOf" srcId="{DFA0BFC8-8221-4890-B3B1-978E55650F53}" destId="{B85F3254-4B68-4BC7-80A3-7D2A1221CAE7}" srcOrd="0" destOrd="0" presId="urn:microsoft.com/office/officeart/2008/layout/LinedList"/>
    <dgm:cxn modelId="{3123279E-36C5-49C4-8A0F-409C24EE451F}" srcId="{84495BF5-6149-45FB-9B78-9ABE397B93D1}" destId="{4B418F02-E097-4780-8319-1D8A74558AFA}" srcOrd="3" destOrd="0" parTransId="{EBE09C70-C223-4DDA-82D1-FD5509731857}" sibTransId="{A56EEB1C-BCFA-46A1-BC87-D76BB1D300F1}"/>
    <dgm:cxn modelId="{996640B4-CDF7-4970-9CCF-AD3C973E9B7C}" srcId="{84495BF5-6149-45FB-9B78-9ABE397B93D1}" destId="{D043ABB9-7101-4CA4-9BDA-46411843A5BB}" srcOrd="0" destOrd="0" parTransId="{C4717E35-0492-41AF-AE5E-52E5398AF5E9}" sibTransId="{6F731133-5D19-4187-A498-FBB14449621C}"/>
    <dgm:cxn modelId="{0E4ADDB4-02AB-44C1-904E-7FBDFF8A5130}" srcId="{84495BF5-6149-45FB-9B78-9ABE397B93D1}" destId="{A210CFA0-4253-4BCB-B92B-96DA8332E159}" srcOrd="1" destOrd="0" parTransId="{7DEF7379-AE80-4EB6-A7C4-D502491E7DF2}" sibTransId="{83CA87F3-F14F-4A61-8AFD-B0EE56555424}"/>
    <dgm:cxn modelId="{EAC91EC2-B05F-43D7-ABEF-46F842E61C60}" type="presOf" srcId="{84495BF5-6149-45FB-9B78-9ABE397B93D1}" destId="{07CC5EDC-275A-4CB9-B1FF-02EB642C7815}" srcOrd="0" destOrd="0" presId="urn:microsoft.com/office/officeart/2008/layout/LinedList"/>
    <dgm:cxn modelId="{A00E27DF-F4B7-4982-9D96-7D19CB3FDDCE}" srcId="{84495BF5-6149-45FB-9B78-9ABE397B93D1}" destId="{0BEFF473-5EEF-47F2-ACC3-35B437190DD9}" srcOrd="2" destOrd="0" parTransId="{E40E2B17-4957-4B01-ACA7-875679258626}" sibTransId="{07FDEFBA-B7F7-43CE-9D60-CC48103A0E8C}"/>
    <dgm:cxn modelId="{EFB47CE7-4285-44E8-BE9A-0AEB5C445149}" type="presOf" srcId="{0F0EDB9D-08E9-4612-9A13-586C60B5BDE4}" destId="{24389F7E-022E-44C9-A0AE-5F878BA00D21}" srcOrd="0" destOrd="0" presId="urn:microsoft.com/office/officeart/2008/layout/LinedList"/>
    <dgm:cxn modelId="{5B30D0FB-33F4-44AB-B817-3E36A1C5B4A1}" type="presOf" srcId="{0BEFF473-5EEF-47F2-ACC3-35B437190DD9}" destId="{01E101AC-887A-4FAD-8377-B568EEE3E646}" srcOrd="0" destOrd="0" presId="urn:microsoft.com/office/officeart/2008/layout/LinedList"/>
    <dgm:cxn modelId="{8AA38F1D-9BA9-4BCA-AA23-0C736378ECEA}" type="presParOf" srcId="{07CC5EDC-275A-4CB9-B1FF-02EB642C7815}" destId="{BA513E7F-8247-49F9-BB87-24761B52B408}" srcOrd="0" destOrd="0" presId="urn:microsoft.com/office/officeart/2008/layout/LinedList"/>
    <dgm:cxn modelId="{1F2309C1-E6D7-4C5F-A8B2-74858212A34E}" type="presParOf" srcId="{07CC5EDC-275A-4CB9-B1FF-02EB642C7815}" destId="{636266E6-585E-4831-ABD9-92AD0FFFB195}" srcOrd="1" destOrd="0" presId="urn:microsoft.com/office/officeart/2008/layout/LinedList"/>
    <dgm:cxn modelId="{4FA839DA-1B3C-4B46-9934-909E542AA0E3}" type="presParOf" srcId="{636266E6-585E-4831-ABD9-92AD0FFFB195}" destId="{F6425F48-2AC6-40D1-804B-73C9B9CB270C}" srcOrd="0" destOrd="0" presId="urn:microsoft.com/office/officeart/2008/layout/LinedList"/>
    <dgm:cxn modelId="{DAD6737E-3FB8-40D5-9E8C-62DFC42C6394}" type="presParOf" srcId="{636266E6-585E-4831-ABD9-92AD0FFFB195}" destId="{37639C50-E3CD-49F1-B41B-335EDCC7AA0F}" srcOrd="1" destOrd="0" presId="urn:microsoft.com/office/officeart/2008/layout/LinedList"/>
    <dgm:cxn modelId="{41ED48AE-9415-4B55-A514-1AFD60F7ECFC}" type="presParOf" srcId="{07CC5EDC-275A-4CB9-B1FF-02EB642C7815}" destId="{3A0FC9B8-6424-4BEA-9CA6-67936404E8B4}" srcOrd="2" destOrd="0" presId="urn:microsoft.com/office/officeart/2008/layout/LinedList"/>
    <dgm:cxn modelId="{42020F60-4F59-4143-88D9-21C762C2BAA3}" type="presParOf" srcId="{07CC5EDC-275A-4CB9-B1FF-02EB642C7815}" destId="{C8E47DE8-B2CF-4B4E-9EC9-CE0E9CD81B24}" srcOrd="3" destOrd="0" presId="urn:microsoft.com/office/officeart/2008/layout/LinedList"/>
    <dgm:cxn modelId="{128C9F4E-7024-4C0E-9369-2AF1171BAE85}" type="presParOf" srcId="{C8E47DE8-B2CF-4B4E-9EC9-CE0E9CD81B24}" destId="{73A82A60-113B-4228-90D7-EE4C30007B66}" srcOrd="0" destOrd="0" presId="urn:microsoft.com/office/officeart/2008/layout/LinedList"/>
    <dgm:cxn modelId="{E67499BB-E60F-4054-9BB0-14880A735767}" type="presParOf" srcId="{C8E47DE8-B2CF-4B4E-9EC9-CE0E9CD81B24}" destId="{B02B5AA7-1B4E-4A31-AE4A-9BF03C51F4DE}" srcOrd="1" destOrd="0" presId="urn:microsoft.com/office/officeart/2008/layout/LinedList"/>
    <dgm:cxn modelId="{4BDBC565-87CA-4ED0-84C6-358A36B70F3C}" type="presParOf" srcId="{07CC5EDC-275A-4CB9-B1FF-02EB642C7815}" destId="{563A8E6A-898A-4CAC-9B63-375BF6EAFDB2}" srcOrd="4" destOrd="0" presId="urn:microsoft.com/office/officeart/2008/layout/LinedList"/>
    <dgm:cxn modelId="{A6A87F7E-1606-4FEA-BFDD-F1C4AFBE7F17}" type="presParOf" srcId="{07CC5EDC-275A-4CB9-B1FF-02EB642C7815}" destId="{55D9DB81-CED5-4D1A-BF41-1385790385A9}" srcOrd="5" destOrd="0" presId="urn:microsoft.com/office/officeart/2008/layout/LinedList"/>
    <dgm:cxn modelId="{295307A7-32C7-495A-A3FE-B4A01DD89D0C}" type="presParOf" srcId="{55D9DB81-CED5-4D1A-BF41-1385790385A9}" destId="{01E101AC-887A-4FAD-8377-B568EEE3E646}" srcOrd="0" destOrd="0" presId="urn:microsoft.com/office/officeart/2008/layout/LinedList"/>
    <dgm:cxn modelId="{4F31C478-C89A-4BBB-B9C5-3D3AA24D6ACA}" type="presParOf" srcId="{55D9DB81-CED5-4D1A-BF41-1385790385A9}" destId="{E0E97A75-A547-47BC-BD54-9CF52F0B35F7}" srcOrd="1" destOrd="0" presId="urn:microsoft.com/office/officeart/2008/layout/LinedList"/>
    <dgm:cxn modelId="{2215CB0C-F0CD-44B7-AA40-7BFB8560EFD0}" type="presParOf" srcId="{07CC5EDC-275A-4CB9-B1FF-02EB642C7815}" destId="{5078269D-46DF-4CB5-9E8D-3F266A9C81BC}" srcOrd="6" destOrd="0" presId="urn:microsoft.com/office/officeart/2008/layout/LinedList"/>
    <dgm:cxn modelId="{D8BCBC5B-9CAF-4435-8B28-54CAC82C327A}" type="presParOf" srcId="{07CC5EDC-275A-4CB9-B1FF-02EB642C7815}" destId="{73537404-2908-4837-905C-F7139BFAEB3A}" srcOrd="7" destOrd="0" presId="urn:microsoft.com/office/officeart/2008/layout/LinedList"/>
    <dgm:cxn modelId="{071E88E3-EE1E-466F-AF02-8A7AF7E512E1}" type="presParOf" srcId="{73537404-2908-4837-905C-F7139BFAEB3A}" destId="{E4621100-E813-44FF-B3F9-93F74E597177}" srcOrd="0" destOrd="0" presId="urn:microsoft.com/office/officeart/2008/layout/LinedList"/>
    <dgm:cxn modelId="{0277333B-B97C-49AF-B53C-6F7C6BCD69D4}" type="presParOf" srcId="{73537404-2908-4837-905C-F7139BFAEB3A}" destId="{FE2160B6-DBB5-4C4B-A7B4-6DF408640FA8}" srcOrd="1" destOrd="0" presId="urn:microsoft.com/office/officeart/2008/layout/LinedList"/>
    <dgm:cxn modelId="{AFABEB4A-9CDD-4D5A-AF76-F67CAA6EC8DF}" type="presParOf" srcId="{07CC5EDC-275A-4CB9-B1FF-02EB642C7815}" destId="{02E993DA-7A91-4F47-A3AD-6BA2AF664095}" srcOrd="8" destOrd="0" presId="urn:microsoft.com/office/officeart/2008/layout/LinedList"/>
    <dgm:cxn modelId="{62C34C8E-9699-4C0B-B9BF-100DB6D423F8}" type="presParOf" srcId="{07CC5EDC-275A-4CB9-B1FF-02EB642C7815}" destId="{3F1E9F73-243F-470E-9115-A59A570BACAE}" srcOrd="9" destOrd="0" presId="urn:microsoft.com/office/officeart/2008/layout/LinedList"/>
    <dgm:cxn modelId="{A3802730-FBB2-41A6-BF9A-B766BD85250B}" type="presParOf" srcId="{3F1E9F73-243F-470E-9115-A59A570BACAE}" destId="{342B4F98-9CA9-4747-AD22-507CB7D019B2}" srcOrd="0" destOrd="0" presId="urn:microsoft.com/office/officeart/2008/layout/LinedList"/>
    <dgm:cxn modelId="{60179381-3273-43CD-BBB8-D3AC7CE0267F}" type="presParOf" srcId="{3F1E9F73-243F-470E-9115-A59A570BACAE}" destId="{4E2C5D70-06FD-4E2D-849D-552DAC6FCA87}" srcOrd="1" destOrd="0" presId="urn:microsoft.com/office/officeart/2008/layout/LinedList"/>
    <dgm:cxn modelId="{0B325300-C3AE-40B7-8DC9-BF5EBAEDC770}" type="presParOf" srcId="{07CC5EDC-275A-4CB9-B1FF-02EB642C7815}" destId="{914A927F-056E-4973-97A4-747E721431C6}" srcOrd="10" destOrd="0" presId="urn:microsoft.com/office/officeart/2008/layout/LinedList"/>
    <dgm:cxn modelId="{55B2B29F-2567-4A8B-AC09-A6C38C676C29}" type="presParOf" srcId="{07CC5EDC-275A-4CB9-B1FF-02EB642C7815}" destId="{9CC92522-1AAA-4090-B284-D843E64F6A04}" srcOrd="11" destOrd="0" presId="urn:microsoft.com/office/officeart/2008/layout/LinedList"/>
    <dgm:cxn modelId="{FC06E93C-C7D7-42A0-8004-4AB52FFCC656}" type="presParOf" srcId="{9CC92522-1AAA-4090-B284-D843E64F6A04}" destId="{24389F7E-022E-44C9-A0AE-5F878BA00D21}" srcOrd="0" destOrd="0" presId="urn:microsoft.com/office/officeart/2008/layout/LinedList"/>
    <dgm:cxn modelId="{8C123FE3-9C1C-4367-8CF0-18B5EAB3E537}" type="presParOf" srcId="{9CC92522-1AAA-4090-B284-D843E64F6A04}" destId="{0D1BEC43-BF03-44B8-91C4-51D68611765E}" srcOrd="1" destOrd="0" presId="urn:microsoft.com/office/officeart/2008/layout/LinedList"/>
    <dgm:cxn modelId="{D24B7AD3-DCFE-452D-818B-9F49F96302BB}" type="presParOf" srcId="{07CC5EDC-275A-4CB9-B1FF-02EB642C7815}" destId="{49F9128F-5EC8-4977-A0E7-AA0B3C9A4A20}" srcOrd="12" destOrd="0" presId="urn:microsoft.com/office/officeart/2008/layout/LinedList"/>
    <dgm:cxn modelId="{D0A92799-C3F3-4320-B349-C94B734357B0}" type="presParOf" srcId="{07CC5EDC-275A-4CB9-B1FF-02EB642C7815}" destId="{338E3655-0D23-4E45-8A73-3BA9BBDFA137}" srcOrd="13" destOrd="0" presId="urn:microsoft.com/office/officeart/2008/layout/LinedList"/>
    <dgm:cxn modelId="{29834EC9-2705-4C99-A30B-7A7ECEFA7661}" type="presParOf" srcId="{338E3655-0D23-4E45-8A73-3BA9BBDFA137}" destId="{B85F3254-4B68-4BC7-80A3-7D2A1221CAE7}" srcOrd="0" destOrd="0" presId="urn:microsoft.com/office/officeart/2008/layout/LinedList"/>
    <dgm:cxn modelId="{CCE9BB5A-A0FA-4B3B-9CF1-7DA61D45D315}" type="presParOf" srcId="{338E3655-0D23-4E45-8A73-3BA9BBDFA137}" destId="{C9EACC10-F32A-4DA9-B518-47572D5C4BD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4022A8-E7E5-45F8-A9C8-CFB20A955FC2}"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86C6569B-BB26-45FB-8415-44ACB57AE9F2}">
      <dgm:prSet/>
      <dgm:spPr/>
      <dgm:t>
        <a:bodyPr/>
        <a:lstStyle/>
        <a:p>
          <a:r>
            <a:rPr lang="en-US"/>
            <a:t>One (or more) Subscription(s) versus Five Subscriptions</a:t>
          </a:r>
        </a:p>
      </dgm:t>
    </dgm:pt>
    <dgm:pt modelId="{96296B26-70D1-41EF-A262-557D0F02B95E}" type="parTrans" cxnId="{8BEF21E9-3CD6-4C31-8147-76E5F87E6DBD}">
      <dgm:prSet/>
      <dgm:spPr/>
      <dgm:t>
        <a:bodyPr/>
        <a:lstStyle/>
        <a:p>
          <a:endParaRPr lang="en-US"/>
        </a:p>
      </dgm:t>
    </dgm:pt>
    <dgm:pt modelId="{B4268C4D-4AA3-4CDE-A849-61C16A755701}" type="sibTrans" cxnId="{8BEF21E9-3CD6-4C31-8147-76E5F87E6DBD}">
      <dgm:prSet/>
      <dgm:spPr/>
      <dgm:t>
        <a:bodyPr/>
        <a:lstStyle/>
        <a:p>
          <a:endParaRPr lang="en-US"/>
        </a:p>
      </dgm:t>
    </dgm:pt>
    <dgm:pt modelId="{7D4C3CB6-4736-4F7C-BBD1-DC1827D05D2D}">
      <dgm:prSet/>
      <dgm:spPr/>
      <dgm:t>
        <a:bodyPr/>
        <a:lstStyle/>
        <a:p>
          <a:r>
            <a:rPr lang="en-US"/>
            <a:t>Using one or five or more subscription can be facilitated by modifying the subscription that is associated to VNET.  </a:t>
          </a:r>
        </a:p>
      </dgm:t>
    </dgm:pt>
    <dgm:pt modelId="{DD294AF4-B993-4655-8820-278BCA5B1C1B}" type="parTrans" cxnId="{A98B8C32-A852-41EB-A748-62325BB994B3}">
      <dgm:prSet/>
      <dgm:spPr/>
      <dgm:t>
        <a:bodyPr/>
        <a:lstStyle/>
        <a:p>
          <a:endParaRPr lang="en-US"/>
        </a:p>
      </dgm:t>
    </dgm:pt>
    <dgm:pt modelId="{0CA0CE04-40EE-4D11-AC43-47252BEC2EBA}" type="sibTrans" cxnId="{A98B8C32-A852-41EB-A748-62325BB994B3}">
      <dgm:prSet/>
      <dgm:spPr/>
      <dgm:t>
        <a:bodyPr/>
        <a:lstStyle/>
        <a:p>
          <a:endParaRPr lang="en-US"/>
        </a:p>
      </dgm:t>
    </dgm:pt>
    <dgm:pt modelId="{88CE956F-D0FC-47FE-AE15-40F462877798}">
      <dgm:prSet/>
      <dgm:spPr/>
      <dgm:t>
        <a:bodyPr/>
        <a:lstStyle/>
        <a:p>
          <a:r>
            <a:rPr lang="en-US"/>
            <a:t>Consider that one subscription will remove an important way to categorize workloads, either by environment or workload.</a:t>
          </a:r>
        </a:p>
      </dgm:t>
    </dgm:pt>
    <dgm:pt modelId="{6F93D2E3-0149-48C5-BC29-558D5F473500}" type="parTrans" cxnId="{0963778B-68AC-4AC7-9471-A360F6A90B6C}">
      <dgm:prSet/>
      <dgm:spPr/>
      <dgm:t>
        <a:bodyPr/>
        <a:lstStyle/>
        <a:p>
          <a:endParaRPr lang="en-US"/>
        </a:p>
      </dgm:t>
    </dgm:pt>
    <dgm:pt modelId="{0D0B0CDC-3AE8-4896-AE60-9BA9B9CC0370}" type="sibTrans" cxnId="{0963778B-68AC-4AC7-9471-A360F6A90B6C}">
      <dgm:prSet/>
      <dgm:spPr/>
      <dgm:t>
        <a:bodyPr/>
        <a:lstStyle/>
        <a:p>
          <a:endParaRPr lang="en-US"/>
        </a:p>
      </dgm:t>
    </dgm:pt>
    <dgm:pt modelId="{1B786AB4-1E01-4CB1-929F-1FFE73418E06}">
      <dgm:prSet/>
      <dgm:spPr/>
      <dgm:t>
        <a:bodyPr/>
        <a:lstStyle/>
        <a:p>
          <a:r>
            <a:rPr lang="en-US"/>
            <a:t>Network, Identity, Site Redundancy</a:t>
          </a:r>
        </a:p>
      </dgm:t>
    </dgm:pt>
    <dgm:pt modelId="{C8D2ECBA-1144-4B6C-88CF-23F0CA2FC4F3}" type="parTrans" cxnId="{76839953-9184-45D4-8BC5-DED8880D3D39}">
      <dgm:prSet/>
      <dgm:spPr/>
      <dgm:t>
        <a:bodyPr/>
        <a:lstStyle/>
        <a:p>
          <a:endParaRPr lang="en-US"/>
        </a:p>
      </dgm:t>
    </dgm:pt>
    <dgm:pt modelId="{D9F49368-99E7-4D44-AE6D-9C8E7A36C6C7}" type="sibTrans" cxnId="{76839953-9184-45D4-8BC5-DED8880D3D39}">
      <dgm:prSet/>
      <dgm:spPr/>
      <dgm:t>
        <a:bodyPr/>
        <a:lstStyle/>
        <a:p>
          <a:endParaRPr lang="en-US"/>
        </a:p>
      </dgm:t>
    </dgm:pt>
    <dgm:pt modelId="{CCFAD043-204C-45E3-993D-85DAC9C4A377}">
      <dgm:prSet/>
      <dgm:spPr/>
      <dgm:t>
        <a:bodyPr/>
        <a:lstStyle/>
        <a:p>
          <a:r>
            <a:rPr lang="en-US"/>
            <a:t>Using a single Azure region and only one VPN will save costs.</a:t>
          </a:r>
        </a:p>
      </dgm:t>
    </dgm:pt>
    <dgm:pt modelId="{B7F8C47A-EEB7-4A9E-9C88-F774C2663964}" type="parTrans" cxnId="{FA035F8F-01B1-4269-8E6B-5477DF60E2F9}">
      <dgm:prSet/>
      <dgm:spPr/>
      <dgm:t>
        <a:bodyPr/>
        <a:lstStyle/>
        <a:p>
          <a:endParaRPr lang="en-US"/>
        </a:p>
      </dgm:t>
    </dgm:pt>
    <dgm:pt modelId="{DE23767B-9CC5-430D-845C-1030DAA1FCE5}" type="sibTrans" cxnId="{FA035F8F-01B1-4269-8E6B-5477DF60E2F9}">
      <dgm:prSet/>
      <dgm:spPr/>
      <dgm:t>
        <a:bodyPr/>
        <a:lstStyle/>
        <a:p>
          <a:endParaRPr lang="en-US"/>
        </a:p>
      </dgm:t>
    </dgm:pt>
    <dgm:pt modelId="{8FC7BE7E-2C6C-4182-8BF7-4DF63AA8A1FE}">
      <dgm:prSet/>
      <dgm:spPr/>
      <dgm:t>
        <a:bodyPr/>
        <a:lstStyle/>
        <a:p>
          <a:r>
            <a:rPr lang="en-US"/>
            <a:t>Consider that redundancy in the single region could be obtained with two regions with small incremental costs, removing risk.</a:t>
          </a:r>
        </a:p>
      </dgm:t>
    </dgm:pt>
    <dgm:pt modelId="{E5372C2F-5205-4784-830B-F9A3C2A9A584}" type="parTrans" cxnId="{CE20C825-BD11-4358-837E-421BE15DD3B2}">
      <dgm:prSet/>
      <dgm:spPr/>
      <dgm:t>
        <a:bodyPr/>
        <a:lstStyle/>
        <a:p>
          <a:endParaRPr lang="en-US"/>
        </a:p>
      </dgm:t>
    </dgm:pt>
    <dgm:pt modelId="{FADFF78B-22E7-4111-831F-3EF8A1DAC819}" type="sibTrans" cxnId="{CE20C825-BD11-4358-837E-421BE15DD3B2}">
      <dgm:prSet/>
      <dgm:spPr/>
      <dgm:t>
        <a:bodyPr/>
        <a:lstStyle/>
        <a:p>
          <a:endParaRPr lang="en-US"/>
        </a:p>
      </dgm:t>
    </dgm:pt>
    <dgm:pt modelId="{98E35214-835B-4A35-B6D0-C988DFA22F87}">
      <dgm:prSet/>
      <dgm:spPr/>
      <dgm:t>
        <a:bodyPr/>
        <a:lstStyle/>
        <a:p>
          <a:r>
            <a:rPr lang="en-US"/>
            <a:t>PaaS only deployments</a:t>
          </a:r>
        </a:p>
      </dgm:t>
    </dgm:pt>
    <dgm:pt modelId="{F35434EA-17BF-4EDD-823A-E3EAEBE7BA79}" type="parTrans" cxnId="{DC734E1F-7B0D-4339-B59B-7E162682FDE1}">
      <dgm:prSet/>
      <dgm:spPr/>
      <dgm:t>
        <a:bodyPr/>
        <a:lstStyle/>
        <a:p>
          <a:endParaRPr lang="en-US"/>
        </a:p>
      </dgm:t>
    </dgm:pt>
    <dgm:pt modelId="{5B78A68E-CBB7-4E5B-9B02-56DFE4B20ACD}" type="sibTrans" cxnId="{DC734E1F-7B0D-4339-B59B-7E162682FDE1}">
      <dgm:prSet/>
      <dgm:spPr/>
      <dgm:t>
        <a:bodyPr/>
        <a:lstStyle/>
        <a:p>
          <a:endParaRPr lang="en-US"/>
        </a:p>
      </dgm:t>
    </dgm:pt>
    <dgm:pt modelId="{AD121E5F-2485-4D6D-AF5B-E4D1546089D2}">
      <dgm:prSet/>
      <dgm:spPr/>
      <dgm:t>
        <a:bodyPr/>
        <a:lstStyle/>
        <a:p>
          <a:r>
            <a:rPr lang="en-US"/>
            <a:t>No requirements for IPv4 or internal networking.</a:t>
          </a:r>
        </a:p>
      </dgm:t>
    </dgm:pt>
    <dgm:pt modelId="{6A3095C9-9D9C-45F1-AABA-8313DC56A099}" type="parTrans" cxnId="{3E9DA4E2-BE35-44DB-834E-B58B24C75DE3}">
      <dgm:prSet/>
      <dgm:spPr/>
      <dgm:t>
        <a:bodyPr/>
        <a:lstStyle/>
        <a:p>
          <a:endParaRPr lang="en-US"/>
        </a:p>
      </dgm:t>
    </dgm:pt>
    <dgm:pt modelId="{7D03E4E6-E408-49FF-882F-B9B2B3A3C73D}" type="sibTrans" cxnId="{3E9DA4E2-BE35-44DB-834E-B58B24C75DE3}">
      <dgm:prSet/>
      <dgm:spPr/>
      <dgm:t>
        <a:bodyPr/>
        <a:lstStyle/>
        <a:p>
          <a:endParaRPr lang="en-US"/>
        </a:p>
      </dgm:t>
    </dgm:pt>
    <dgm:pt modelId="{3637A9C3-58BF-466E-9B31-E2FA754F6A2A}">
      <dgm:prSet/>
      <dgm:spPr/>
      <dgm:t>
        <a:bodyPr/>
        <a:lstStyle/>
        <a:p>
          <a:r>
            <a:rPr lang="en-US"/>
            <a:t>Consider having the templates for networking ready in the event a hybrid network is required.</a:t>
          </a:r>
        </a:p>
      </dgm:t>
    </dgm:pt>
    <dgm:pt modelId="{ACA121A0-6E36-457F-9BC7-148C48CAAC63}" type="parTrans" cxnId="{5A16CE93-CE0F-4181-B27C-083301551EF5}">
      <dgm:prSet/>
      <dgm:spPr/>
      <dgm:t>
        <a:bodyPr/>
        <a:lstStyle/>
        <a:p>
          <a:endParaRPr lang="en-US"/>
        </a:p>
      </dgm:t>
    </dgm:pt>
    <dgm:pt modelId="{F8AC2C50-282C-4013-AA9F-B1DADBA4B0DE}" type="sibTrans" cxnId="{5A16CE93-CE0F-4181-B27C-083301551EF5}">
      <dgm:prSet/>
      <dgm:spPr/>
      <dgm:t>
        <a:bodyPr/>
        <a:lstStyle/>
        <a:p>
          <a:endParaRPr lang="en-US"/>
        </a:p>
      </dgm:t>
    </dgm:pt>
    <dgm:pt modelId="{59E08790-620C-4745-A934-707338DA33EE}" type="pres">
      <dgm:prSet presAssocID="{844022A8-E7E5-45F8-A9C8-CFB20A955FC2}" presName="Name0" presStyleCnt="0">
        <dgm:presLayoutVars>
          <dgm:dir/>
          <dgm:animLvl val="lvl"/>
          <dgm:resizeHandles val="exact"/>
        </dgm:presLayoutVars>
      </dgm:prSet>
      <dgm:spPr/>
    </dgm:pt>
    <dgm:pt modelId="{4A507758-5C48-4589-A134-CC5057173699}" type="pres">
      <dgm:prSet presAssocID="{86C6569B-BB26-45FB-8415-44ACB57AE9F2}" presName="linNode" presStyleCnt="0"/>
      <dgm:spPr/>
    </dgm:pt>
    <dgm:pt modelId="{9A33A186-B50D-4FFE-A62A-4FD151DE29D0}" type="pres">
      <dgm:prSet presAssocID="{86C6569B-BB26-45FB-8415-44ACB57AE9F2}" presName="parentText" presStyleLbl="node1" presStyleIdx="0" presStyleCnt="3">
        <dgm:presLayoutVars>
          <dgm:chMax val="1"/>
          <dgm:bulletEnabled val="1"/>
        </dgm:presLayoutVars>
      </dgm:prSet>
      <dgm:spPr/>
    </dgm:pt>
    <dgm:pt modelId="{F59ABDF7-D059-4059-B89B-B0582F54D6AA}" type="pres">
      <dgm:prSet presAssocID="{86C6569B-BB26-45FB-8415-44ACB57AE9F2}" presName="descendantText" presStyleLbl="alignAccFollowNode1" presStyleIdx="0" presStyleCnt="3">
        <dgm:presLayoutVars>
          <dgm:bulletEnabled val="1"/>
        </dgm:presLayoutVars>
      </dgm:prSet>
      <dgm:spPr/>
    </dgm:pt>
    <dgm:pt modelId="{E00E6E14-07D9-42CB-9235-1AC9AB05776D}" type="pres">
      <dgm:prSet presAssocID="{B4268C4D-4AA3-4CDE-A849-61C16A755701}" presName="sp" presStyleCnt="0"/>
      <dgm:spPr/>
    </dgm:pt>
    <dgm:pt modelId="{13072017-B38F-4238-BE05-2B29FF203DF9}" type="pres">
      <dgm:prSet presAssocID="{1B786AB4-1E01-4CB1-929F-1FFE73418E06}" presName="linNode" presStyleCnt="0"/>
      <dgm:spPr/>
    </dgm:pt>
    <dgm:pt modelId="{4F8D2AD8-F2F0-4063-B0C1-2EDB66FBA2B2}" type="pres">
      <dgm:prSet presAssocID="{1B786AB4-1E01-4CB1-929F-1FFE73418E06}" presName="parentText" presStyleLbl="node1" presStyleIdx="1" presStyleCnt="3">
        <dgm:presLayoutVars>
          <dgm:chMax val="1"/>
          <dgm:bulletEnabled val="1"/>
        </dgm:presLayoutVars>
      </dgm:prSet>
      <dgm:spPr/>
    </dgm:pt>
    <dgm:pt modelId="{29AD8741-FD50-44EE-862F-FD1F034DAB1A}" type="pres">
      <dgm:prSet presAssocID="{1B786AB4-1E01-4CB1-929F-1FFE73418E06}" presName="descendantText" presStyleLbl="alignAccFollowNode1" presStyleIdx="1" presStyleCnt="3">
        <dgm:presLayoutVars>
          <dgm:bulletEnabled val="1"/>
        </dgm:presLayoutVars>
      </dgm:prSet>
      <dgm:spPr/>
    </dgm:pt>
    <dgm:pt modelId="{D7C7E528-079D-4BB3-88E4-306A1E2E4245}" type="pres">
      <dgm:prSet presAssocID="{D9F49368-99E7-4D44-AE6D-9C8E7A36C6C7}" presName="sp" presStyleCnt="0"/>
      <dgm:spPr/>
    </dgm:pt>
    <dgm:pt modelId="{D33508E4-4727-45D8-8B67-DA2436FB0D28}" type="pres">
      <dgm:prSet presAssocID="{98E35214-835B-4A35-B6D0-C988DFA22F87}" presName="linNode" presStyleCnt="0"/>
      <dgm:spPr/>
    </dgm:pt>
    <dgm:pt modelId="{2EFCA3A6-EF36-41A3-AD28-1F2C2FC89654}" type="pres">
      <dgm:prSet presAssocID="{98E35214-835B-4A35-B6D0-C988DFA22F87}" presName="parentText" presStyleLbl="node1" presStyleIdx="2" presStyleCnt="3">
        <dgm:presLayoutVars>
          <dgm:chMax val="1"/>
          <dgm:bulletEnabled val="1"/>
        </dgm:presLayoutVars>
      </dgm:prSet>
      <dgm:spPr/>
    </dgm:pt>
    <dgm:pt modelId="{4AC39B55-7684-43C8-8D47-F5043A2C5201}" type="pres">
      <dgm:prSet presAssocID="{98E35214-835B-4A35-B6D0-C988DFA22F87}" presName="descendantText" presStyleLbl="alignAccFollowNode1" presStyleIdx="2" presStyleCnt="3">
        <dgm:presLayoutVars>
          <dgm:bulletEnabled val="1"/>
        </dgm:presLayoutVars>
      </dgm:prSet>
      <dgm:spPr/>
    </dgm:pt>
  </dgm:ptLst>
  <dgm:cxnLst>
    <dgm:cxn modelId="{DC734E1F-7B0D-4339-B59B-7E162682FDE1}" srcId="{844022A8-E7E5-45F8-A9C8-CFB20A955FC2}" destId="{98E35214-835B-4A35-B6D0-C988DFA22F87}" srcOrd="2" destOrd="0" parTransId="{F35434EA-17BF-4EDD-823A-E3EAEBE7BA79}" sibTransId="{5B78A68E-CBB7-4E5B-9B02-56DFE4B20ACD}"/>
    <dgm:cxn modelId="{CE20C825-BD11-4358-837E-421BE15DD3B2}" srcId="{1B786AB4-1E01-4CB1-929F-1FFE73418E06}" destId="{8FC7BE7E-2C6C-4182-8BF7-4DF63AA8A1FE}" srcOrd="1" destOrd="0" parTransId="{E5372C2F-5205-4784-830B-F9A3C2A9A584}" sibTransId="{FADFF78B-22E7-4111-831F-3EF8A1DAC819}"/>
    <dgm:cxn modelId="{A98B8C32-A852-41EB-A748-62325BB994B3}" srcId="{86C6569B-BB26-45FB-8415-44ACB57AE9F2}" destId="{7D4C3CB6-4736-4F7C-BBD1-DC1827D05D2D}" srcOrd="0" destOrd="0" parTransId="{DD294AF4-B993-4655-8820-278BCA5B1C1B}" sibTransId="{0CA0CE04-40EE-4D11-AC43-47252BEC2EBA}"/>
    <dgm:cxn modelId="{7E6BAA36-B5C5-4057-8074-4E5B544C1E7C}" type="presOf" srcId="{CCFAD043-204C-45E3-993D-85DAC9C4A377}" destId="{29AD8741-FD50-44EE-862F-FD1F034DAB1A}" srcOrd="0" destOrd="0" presId="urn:microsoft.com/office/officeart/2005/8/layout/vList5"/>
    <dgm:cxn modelId="{CCBBDE3D-FA9A-49CD-AC05-7AC82797CCDA}" type="presOf" srcId="{86C6569B-BB26-45FB-8415-44ACB57AE9F2}" destId="{9A33A186-B50D-4FFE-A62A-4FD151DE29D0}" srcOrd="0" destOrd="0" presId="urn:microsoft.com/office/officeart/2005/8/layout/vList5"/>
    <dgm:cxn modelId="{5791205D-0AE8-4AD8-B283-4246ECE3B063}" type="presOf" srcId="{844022A8-E7E5-45F8-A9C8-CFB20A955FC2}" destId="{59E08790-620C-4745-A934-707338DA33EE}" srcOrd="0" destOrd="0" presId="urn:microsoft.com/office/officeart/2005/8/layout/vList5"/>
    <dgm:cxn modelId="{76839953-9184-45D4-8BC5-DED8880D3D39}" srcId="{844022A8-E7E5-45F8-A9C8-CFB20A955FC2}" destId="{1B786AB4-1E01-4CB1-929F-1FFE73418E06}" srcOrd="1" destOrd="0" parTransId="{C8D2ECBA-1144-4B6C-88CF-23F0CA2FC4F3}" sibTransId="{D9F49368-99E7-4D44-AE6D-9C8E7A36C6C7}"/>
    <dgm:cxn modelId="{96E81675-4F10-4921-9161-C1F8108EECB9}" type="presOf" srcId="{98E35214-835B-4A35-B6D0-C988DFA22F87}" destId="{2EFCA3A6-EF36-41A3-AD28-1F2C2FC89654}" srcOrd="0" destOrd="0" presId="urn:microsoft.com/office/officeart/2005/8/layout/vList5"/>
    <dgm:cxn modelId="{0963778B-68AC-4AC7-9471-A360F6A90B6C}" srcId="{86C6569B-BB26-45FB-8415-44ACB57AE9F2}" destId="{88CE956F-D0FC-47FE-AE15-40F462877798}" srcOrd="1" destOrd="0" parTransId="{6F93D2E3-0149-48C5-BC29-558D5F473500}" sibTransId="{0D0B0CDC-3AE8-4896-AE60-9BA9B9CC0370}"/>
    <dgm:cxn modelId="{FA035F8F-01B1-4269-8E6B-5477DF60E2F9}" srcId="{1B786AB4-1E01-4CB1-929F-1FFE73418E06}" destId="{CCFAD043-204C-45E3-993D-85DAC9C4A377}" srcOrd="0" destOrd="0" parTransId="{B7F8C47A-EEB7-4A9E-9C88-F774C2663964}" sibTransId="{DE23767B-9CC5-430D-845C-1030DAA1FCE5}"/>
    <dgm:cxn modelId="{0CDDE590-81FD-40CB-8E87-69F9EA81E52B}" type="presOf" srcId="{AD121E5F-2485-4D6D-AF5B-E4D1546089D2}" destId="{4AC39B55-7684-43C8-8D47-F5043A2C5201}" srcOrd="0" destOrd="0" presId="urn:microsoft.com/office/officeart/2005/8/layout/vList5"/>
    <dgm:cxn modelId="{5A16CE93-CE0F-4181-B27C-083301551EF5}" srcId="{98E35214-835B-4A35-B6D0-C988DFA22F87}" destId="{3637A9C3-58BF-466E-9B31-E2FA754F6A2A}" srcOrd="1" destOrd="0" parTransId="{ACA121A0-6E36-457F-9BC7-148C48CAAC63}" sibTransId="{F8AC2C50-282C-4013-AA9F-B1DADBA4B0DE}"/>
    <dgm:cxn modelId="{94FD9AA5-1940-46A0-8C1E-8A1DA41F8C4B}" type="presOf" srcId="{8FC7BE7E-2C6C-4182-8BF7-4DF63AA8A1FE}" destId="{29AD8741-FD50-44EE-862F-FD1F034DAB1A}" srcOrd="0" destOrd="1" presId="urn:microsoft.com/office/officeart/2005/8/layout/vList5"/>
    <dgm:cxn modelId="{99DC7BB9-71E1-4117-BD4A-A9D79E7B8A45}" type="presOf" srcId="{88CE956F-D0FC-47FE-AE15-40F462877798}" destId="{F59ABDF7-D059-4059-B89B-B0582F54D6AA}" srcOrd="0" destOrd="1" presId="urn:microsoft.com/office/officeart/2005/8/layout/vList5"/>
    <dgm:cxn modelId="{049296D0-69A5-40CC-BC88-14907ABDE7C9}" type="presOf" srcId="{3637A9C3-58BF-466E-9B31-E2FA754F6A2A}" destId="{4AC39B55-7684-43C8-8D47-F5043A2C5201}" srcOrd="0" destOrd="1" presId="urn:microsoft.com/office/officeart/2005/8/layout/vList5"/>
    <dgm:cxn modelId="{8F75BDD5-17B6-4D30-9C60-DD38F9EB0CA1}" type="presOf" srcId="{7D4C3CB6-4736-4F7C-BBD1-DC1827D05D2D}" destId="{F59ABDF7-D059-4059-B89B-B0582F54D6AA}" srcOrd="0" destOrd="0" presId="urn:microsoft.com/office/officeart/2005/8/layout/vList5"/>
    <dgm:cxn modelId="{0B8DBDDC-69CF-44B6-8AF9-CEBBF6421FD2}" type="presOf" srcId="{1B786AB4-1E01-4CB1-929F-1FFE73418E06}" destId="{4F8D2AD8-F2F0-4063-B0C1-2EDB66FBA2B2}" srcOrd="0" destOrd="0" presId="urn:microsoft.com/office/officeart/2005/8/layout/vList5"/>
    <dgm:cxn modelId="{3E9DA4E2-BE35-44DB-834E-B58B24C75DE3}" srcId="{98E35214-835B-4A35-B6D0-C988DFA22F87}" destId="{AD121E5F-2485-4D6D-AF5B-E4D1546089D2}" srcOrd="0" destOrd="0" parTransId="{6A3095C9-9D9C-45F1-AABA-8313DC56A099}" sibTransId="{7D03E4E6-E408-49FF-882F-B9B2B3A3C73D}"/>
    <dgm:cxn modelId="{8BEF21E9-3CD6-4C31-8147-76E5F87E6DBD}" srcId="{844022A8-E7E5-45F8-A9C8-CFB20A955FC2}" destId="{86C6569B-BB26-45FB-8415-44ACB57AE9F2}" srcOrd="0" destOrd="0" parTransId="{96296B26-70D1-41EF-A262-557D0F02B95E}" sibTransId="{B4268C4D-4AA3-4CDE-A849-61C16A755701}"/>
    <dgm:cxn modelId="{61A83430-C786-4FEA-8892-0F02B4E6E7E7}" type="presParOf" srcId="{59E08790-620C-4745-A934-707338DA33EE}" destId="{4A507758-5C48-4589-A134-CC5057173699}" srcOrd="0" destOrd="0" presId="urn:microsoft.com/office/officeart/2005/8/layout/vList5"/>
    <dgm:cxn modelId="{619F99A5-24DF-4705-964A-19A4E107E987}" type="presParOf" srcId="{4A507758-5C48-4589-A134-CC5057173699}" destId="{9A33A186-B50D-4FFE-A62A-4FD151DE29D0}" srcOrd="0" destOrd="0" presId="urn:microsoft.com/office/officeart/2005/8/layout/vList5"/>
    <dgm:cxn modelId="{BED335A5-A02A-456E-9CD8-28607825D0D5}" type="presParOf" srcId="{4A507758-5C48-4589-A134-CC5057173699}" destId="{F59ABDF7-D059-4059-B89B-B0582F54D6AA}" srcOrd="1" destOrd="0" presId="urn:microsoft.com/office/officeart/2005/8/layout/vList5"/>
    <dgm:cxn modelId="{AD3C275B-AFF0-4DAB-AC2C-E118F3E83A9E}" type="presParOf" srcId="{59E08790-620C-4745-A934-707338DA33EE}" destId="{E00E6E14-07D9-42CB-9235-1AC9AB05776D}" srcOrd="1" destOrd="0" presId="urn:microsoft.com/office/officeart/2005/8/layout/vList5"/>
    <dgm:cxn modelId="{A73D93AC-C781-4EE9-BEDD-24F26E6E6AE4}" type="presParOf" srcId="{59E08790-620C-4745-A934-707338DA33EE}" destId="{13072017-B38F-4238-BE05-2B29FF203DF9}" srcOrd="2" destOrd="0" presId="urn:microsoft.com/office/officeart/2005/8/layout/vList5"/>
    <dgm:cxn modelId="{584D2AF2-F8A6-4DF5-834B-3BEBA215BFBE}" type="presParOf" srcId="{13072017-B38F-4238-BE05-2B29FF203DF9}" destId="{4F8D2AD8-F2F0-4063-B0C1-2EDB66FBA2B2}" srcOrd="0" destOrd="0" presId="urn:microsoft.com/office/officeart/2005/8/layout/vList5"/>
    <dgm:cxn modelId="{96EC0CE4-6BE7-43CB-8F2E-AF830F609610}" type="presParOf" srcId="{13072017-B38F-4238-BE05-2B29FF203DF9}" destId="{29AD8741-FD50-44EE-862F-FD1F034DAB1A}" srcOrd="1" destOrd="0" presId="urn:microsoft.com/office/officeart/2005/8/layout/vList5"/>
    <dgm:cxn modelId="{FBEAF045-A41F-4F7B-8B65-077FD4BB4BD7}" type="presParOf" srcId="{59E08790-620C-4745-A934-707338DA33EE}" destId="{D7C7E528-079D-4BB3-88E4-306A1E2E4245}" srcOrd="3" destOrd="0" presId="urn:microsoft.com/office/officeart/2005/8/layout/vList5"/>
    <dgm:cxn modelId="{D348B321-9F52-4F4C-9D3D-52E8E730082F}" type="presParOf" srcId="{59E08790-620C-4745-A934-707338DA33EE}" destId="{D33508E4-4727-45D8-8B67-DA2436FB0D28}" srcOrd="4" destOrd="0" presId="urn:microsoft.com/office/officeart/2005/8/layout/vList5"/>
    <dgm:cxn modelId="{A88E0435-DC81-4D7E-8A14-77C95BAA37C8}" type="presParOf" srcId="{D33508E4-4727-45D8-8B67-DA2436FB0D28}" destId="{2EFCA3A6-EF36-41A3-AD28-1F2C2FC89654}" srcOrd="0" destOrd="0" presId="urn:microsoft.com/office/officeart/2005/8/layout/vList5"/>
    <dgm:cxn modelId="{2ECF6EF2-4D31-407F-9BEB-85130C218B04}" type="presParOf" srcId="{D33508E4-4727-45D8-8B67-DA2436FB0D28}" destId="{4AC39B55-7684-43C8-8D47-F5043A2C520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06B3CD-AFBC-416D-968E-7B304B69FDC7}" type="doc">
      <dgm:prSet loTypeId="urn:microsoft.com/office/officeart/2005/8/layout/process4" loCatId="process" qsTypeId="urn:microsoft.com/office/officeart/2005/8/quickstyle/simple5" qsCatId="simple" csTypeId="urn:microsoft.com/office/officeart/2005/8/colors/accent6_2" csCatId="accent6"/>
      <dgm:spPr/>
      <dgm:t>
        <a:bodyPr/>
        <a:lstStyle/>
        <a:p>
          <a:endParaRPr lang="en-US"/>
        </a:p>
      </dgm:t>
    </dgm:pt>
    <dgm:pt modelId="{0EA32AC0-7026-4752-ABD6-D21ED59CD2AD}">
      <dgm:prSet/>
      <dgm:spPr/>
      <dgm:t>
        <a:bodyPr/>
        <a:lstStyle/>
        <a:p>
          <a:r>
            <a:rPr lang="en-US"/>
            <a:t>Use Case:  Public Facing anonymous websites with hybrid integration to directories for some relationships</a:t>
          </a:r>
        </a:p>
      </dgm:t>
    </dgm:pt>
    <dgm:pt modelId="{24FF5C19-544B-4084-8B97-F466B6DD62EC}" type="parTrans" cxnId="{46C71288-1148-4D7E-8169-953EDEB1D59A}">
      <dgm:prSet/>
      <dgm:spPr/>
      <dgm:t>
        <a:bodyPr/>
        <a:lstStyle/>
        <a:p>
          <a:endParaRPr lang="en-US"/>
        </a:p>
      </dgm:t>
    </dgm:pt>
    <dgm:pt modelId="{14BA5EC3-C0AF-453C-BFD2-65D234F5ADA1}" type="sibTrans" cxnId="{46C71288-1148-4D7E-8169-953EDEB1D59A}">
      <dgm:prSet/>
      <dgm:spPr/>
      <dgm:t>
        <a:bodyPr/>
        <a:lstStyle/>
        <a:p>
          <a:endParaRPr lang="en-US"/>
        </a:p>
      </dgm:t>
    </dgm:pt>
    <dgm:pt modelId="{5419BAD8-2028-45D4-AC52-FFB7FF6D8840}">
      <dgm:prSet/>
      <dgm:spPr/>
      <dgm:t>
        <a:bodyPr/>
        <a:lstStyle/>
        <a:p>
          <a:r>
            <a:rPr lang="en-US"/>
            <a:t>Secure design to isolate users from data.</a:t>
          </a:r>
        </a:p>
      </dgm:t>
    </dgm:pt>
    <dgm:pt modelId="{FB3BCDBA-BCEF-4DB8-9B73-64F7DE6D6331}" type="parTrans" cxnId="{D6FCCF5B-8BB9-4A22-BE87-C0F3B027A41E}">
      <dgm:prSet/>
      <dgm:spPr/>
      <dgm:t>
        <a:bodyPr/>
        <a:lstStyle/>
        <a:p>
          <a:endParaRPr lang="en-US"/>
        </a:p>
      </dgm:t>
    </dgm:pt>
    <dgm:pt modelId="{94EDEDDE-7201-48D9-B9E7-65134CF8B473}" type="sibTrans" cxnId="{D6FCCF5B-8BB9-4A22-BE87-C0F3B027A41E}">
      <dgm:prSet/>
      <dgm:spPr/>
      <dgm:t>
        <a:bodyPr/>
        <a:lstStyle/>
        <a:p>
          <a:endParaRPr lang="en-US"/>
        </a:p>
      </dgm:t>
    </dgm:pt>
    <dgm:pt modelId="{C8178C90-9C63-49F8-9FF0-A324DCBB4B88}">
      <dgm:prSet/>
      <dgm:spPr/>
      <dgm:t>
        <a:bodyPr/>
        <a:lstStyle/>
        <a:p>
          <a:r>
            <a:rPr lang="en-US"/>
            <a:t>Scalable approach to support the largest customers.</a:t>
          </a:r>
        </a:p>
      </dgm:t>
    </dgm:pt>
    <dgm:pt modelId="{B99FD435-D38C-4276-9289-9B64046284C3}" type="parTrans" cxnId="{B83217A0-0552-47F5-9388-2E1282A5A921}">
      <dgm:prSet/>
      <dgm:spPr/>
      <dgm:t>
        <a:bodyPr/>
        <a:lstStyle/>
        <a:p>
          <a:endParaRPr lang="en-US"/>
        </a:p>
      </dgm:t>
    </dgm:pt>
    <dgm:pt modelId="{C4BDC18F-9791-4826-B5F9-456C8A518F42}" type="sibTrans" cxnId="{B83217A0-0552-47F5-9388-2E1282A5A921}">
      <dgm:prSet/>
      <dgm:spPr/>
      <dgm:t>
        <a:bodyPr/>
        <a:lstStyle/>
        <a:p>
          <a:endParaRPr lang="en-US"/>
        </a:p>
      </dgm:t>
    </dgm:pt>
    <dgm:pt modelId="{AF31A2FD-1D5C-4EBF-9393-572958336E62}" type="pres">
      <dgm:prSet presAssocID="{F806B3CD-AFBC-416D-968E-7B304B69FDC7}" presName="Name0" presStyleCnt="0">
        <dgm:presLayoutVars>
          <dgm:dir/>
          <dgm:animLvl val="lvl"/>
          <dgm:resizeHandles val="exact"/>
        </dgm:presLayoutVars>
      </dgm:prSet>
      <dgm:spPr/>
    </dgm:pt>
    <dgm:pt modelId="{4730C943-2BD0-4207-8D80-0106CCC85294}" type="pres">
      <dgm:prSet presAssocID="{C8178C90-9C63-49F8-9FF0-A324DCBB4B88}" presName="boxAndChildren" presStyleCnt="0"/>
      <dgm:spPr/>
    </dgm:pt>
    <dgm:pt modelId="{A9A663CA-FFEB-4C9C-8595-D21827FDEB43}" type="pres">
      <dgm:prSet presAssocID="{C8178C90-9C63-49F8-9FF0-A324DCBB4B88}" presName="parentTextBox" presStyleLbl="node1" presStyleIdx="0" presStyleCnt="3"/>
      <dgm:spPr/>
    </dgm:pt>
    <dgm:pt modelId="{50A2A4B8-D804-46B2-923F-B4E78FB99059}" type="pres">
      <dgm:prSet presAssocID="{94EDEDDE-7201-48D9-B9E7-65134CF8B473}" presName="sp" presStyleCnt="0"/>
      <dgm:spPr/>
    </dgm:pt>
    <dgm:pt modelId="{B53731AF-3E31-4202-B1F5-31533DAFC4F8}" type="pres">
      <dgm:prSet presAssocID="{5419BAD8-2028-45D4-AC52-FFB7FF6D8840}" presName="arrowAndChildren" presStyleCnt="0"/>
      <dgm:spPr/>
    </dgm:pt>
    <dgm:pt modelId="{EA9B6486-EB3B-4437-8493-FCC1BE586DB0}" type="pres">
      <dgm:prSet presAssocID="{5419BAD8-2028-45D4-AC52-FFB7FF6D8840}" presName="parentTextArrow" presStyleLbl="node1" presStyleIdx="1" presStyleCnt="3"/>
      <dgm:spPr/>
    </dgm:pt>
    <dgm:pt modelId="{4DB72A29-F7C4-4278-84D6-06D21EE816B1}" type="pres">
      <dgm:prSet presAssocID="{14BA5EC3-C0AF-453C-BFD2-65D234F5ADA1}" presName="sp" presStyleCnt="0"/>
      <dgm:spPr/>
    </dgm:pt>
    <dgm:pt modelId="{4CD6757D-9B10-4CC8-A9F9-3869A955CEB0}" type="pres">
      <dgm:prSet presAssocID="{0EA32AC0-7026-4752-ABD6-D21ED59CD2AD}" presName="arrowAndChildren" presStyleCnt="0"/>
      <dgm:spPr/>
    </dgm:pt>
    <dgm:pt modelId="{FFEDDDB3-D534-4431-8EC0-64540000858A}" type="pres">
      <dgm:prSet presAssocID="{0EA32AC0-7026-4752-ABD6-D21ED59CD2AD}" presName="parentTextArrow" presStyleLbl="node1" presStyleIdx="2" presStyleCnt="3"/>
      <dgm:spPr/>
    </dgm:pt>
  </dgm:ptLst>
  <dgm:cxnLst>
    <dgm:cxn modelId="{D3FF0D1E-6F48-4039-9283-F1C95291DFD2}" type="presOf" srcId="{5419BAD8-2028-45D4-AC52-FFB7FF6D8840}" destId="{EA9B6486-EB3B-4437-8493-FCC1BE586DB0}" srcOrd="0" destOrd="0" presId="urn:microsoft.com/office/officeart/2005/8/layout/process4"/>
    <dgm:cxn modelId="{AE421736-C6E2-4CFD-AF41-0F1B9902EA49}" type="presOf" srcId="{F806B3CD-AFBC-416D-968E-7B304B69FDC7}" destId="{AF31A2FD-1D5C-4EBF-9393-572958336E62}" srcOrd="0" destOrd="0" presId="urn:microsoft.com/office/officeart/2005/8/layout/process4"/>
    <dgm:cxn modelId="{D6FCCF5B-8BB9-4A22-BE87-C0F3B027A41E}" srcId="{F806B3CD-AFBC-416D-968E-7B304B69FDC7}" destId="{5419BAD8-2028-45D4-AC52-FFB7FF6D8840}" srcOrd="1" destOrd="0" parTransId="{FB3BCDBA-BCEF-4DB8-9B73-64F7DE6D6331}" sibTransId="{94EDEDDE-7201-48D9-B9E7-65134CF8B473}"/>
    <dgm:cxn modelId="{418F7143-8E00-4C03-B031-987851DA1A1F}" type="presOf" srcId="{C8178C90-9C63-49F8-9FF0-A324DCBB4B88}" destId="{A9A663CA-FFEB-4C9C-8595-D21827FDEB43}" srcOrd="0" destOrd="0" presId="urn:microsoft.com/office/officeart/2005/8/layout/process4"/>
    <dgm:cxn modelId="{46C71288-1148-4D7E-8169-953EDEB1D59A}" srcId="{F806B3CD-AFBC-416D-968E-7B304B69FDC7}" destId="{0EA32AC0-7026-4752-ABD6-D21ED59CD2AD}" srcOrd="0" destOrd="0" parTransId="{24FF5C19-544B-4084-8B97-F466B6DD62EC}" sibTransId="{14BA5EC3-C0AF-453C-BFD2-65D234F5ADA1}"/>
    <dgm:cxn modelId="{B83217A0-0552-47F5-9388-2E1282A5A921}" srcId="{F806B3CD-AFBC-416D-968E-7B304B69FDC7}" destId="{C8178C90-9C63-49F8-9FF0-A324DCBB4B88}" srcOrd="2" destOrd="0" parTransId="{B99FD435-D38C-4276-9289-9B64046284C3}" sibTransId="{C4BDC18F-9791-4826-B5F9-456C8A518F42}"/>
    <dgm:cxn modelId="{B2D905F3-437A-4A8B-AAB0-EE0B1695867B}" type="presOf" srcId="{0EA32AC0-7026-4752-ABD6-D21ED59CD2AD}" destId="{FFEDDDB3-D534-4431-8EC0-64540000858A}" srcOrd="0" destOrd="0" presId="urn:microsoft.com/office/officeart/2005/8/layout/process4"/>
    <dgm:cxn modelId="{96081E0C-0682-4D87-B79A-FFED2A0323E0}" type="presParOf" srcId="{AF31A2FD-1D5C-4EBF-9393-572958336E62}" destId="{4730C943-2BD0-4207-8D80-0106CCC85294}" srcOrd="0" destOrd="0" presId="urn:microsoft.com/office/officeart/2005/8/layout/process4"/>
    <dgm:cxn modelId="{B8AD058C-0C71-4519-8DFA-22ED641F9E6A}" type="presParOf" srcId="{4730C943-2BD0-4207-8D80-0106CCC85294}" destId="{A9A663CA-FFEB-4C9C-8595-D21827FDEB43}" srcOrd="0" destOrd="0" presId="urn:microsoft.com/office/officeart/2005/8/layout/process4"/>
    <dgm:cxn modelId="{E95CA829-0D53-40EA-BF9B-4B6F39AFDB1B}" type="presParOf" srcId="{AF31A2FD-1D5C-4EBF-9393-572958336E62}" destId="{50A2A4B8-D804-46B2-923F-B4E78FB99059}" srcOrd="1" destOrd="0" presId="urn:microsoft.com/office/officeart/2005/8/layout/process4"/>
    <dgm:cxn modelId="{33B1CA57-E022-4EB4-8910-A059958174D1}" type="presParOf" srcId="{AF31A2FD-1D5C-4EBF-9393-572958336E62}" destId="{B53731AF-3E31-4202-B1F5-31533DAFC4F8}" srcOrd="2" destOrd="0" presId="urn:microsoft.com/office/officeart/2005/8/layout/process4"/>
    <dgm:cxn modelId="{806666E8-4A1D-47E3-B7C6-9AE45154B075}" type="presParOf" srcId="{B53731AF-3E31-4202-B1F5-31533DAFC4F8}" destId="{EA9B6486-EB3B-4437-8493-FCC1BE586DB0}" srcOrd="0" destOrd="0" presId="urn:microsoft.com/office/officeart/2005/8/layout/process4"/>
    <dgm:cxn modelId="{2CE083B1-CAA0-471D-AE3A-3C8A4C3EB439}" type="presParOf" srcId="{AF31A2FD-1D5C-4EBF-9393-572958336E62}" destId="{4DB72A29-F7C4-4278-84D6-06D21EE816B1}" srcOrd="3" destOrd="0" presId="urn:microsoft.com/office/officeart/2005/8/layout/process4"/>
    <dgm:cxn modelId="{DC727362-43DB-4705-B9E5-CFE68DEFA315}" type="presParOf" srcId="{AF31A2FD-1D5C-4EBF-9393-572958336E62}" destId="{4CD6757D-9B10-4CC8-A9F9-3869A955CEB0}" srcOrd="4" destOrd="0" presId="urn:microsoft.com/office/officeart/2005/8/layout/process4"/>
    <dgm:cxn modelId="{A54B7FBD-AB08-4649-825B-770CF92F2025}" type="presParOf" srcId="{4CD6757D-9B10-4CC8-A9F9-3869A955CEB0}" destId="{FFEDDDB3-D534-4431-8EC0-64540000858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CCE864-D01A-43AE-94C1-F0AC1751D92C}" type="doc">
      <dgm:prSet loTypeId="urn:microsoft.com/office/officeart/2005/8/layout/vProcess5" loCatId="process" qsTypeId="urn:microsoft.com/office/officeart/2005/8/quickstyle/simple2" qsCatId="simple" csTypeId="urn:microsoft.com/office/officeart/2005/8/colors/accent3_2" csCatId="accent3"/>
      <dgm:spPr/>
      <dgm:t>
        <a:bodyPr/>
        <a:lstStyle/>
        <a:p>
          <a:endParaRPr lang="en-US"/>
        </a:p>
      </dgm:t>
    </dgm:pt>
    <dgm:pt modelId="{AF521643-967A-480F-8FCB-86D9D6576CBE}">
      <dgm:prSet/>
      <dgm:spPr/>
      <dgm:t>
        <a:bodyPr/>
        <a:lstStyle/>
        <a:p>
          <a:r>
            <a:rPr lang="en-US"/>
            <a:t>Use Case:  Internal enterprise user desktop or application specific server cluster for mission critical workloads.</a:t>
          </a:r>
        </a:p>
      </dgm:t>
    </dgm:pt>
    <dgm:pt modelId="{B7182B84-6A4A-466A-B73E-703EEE736927}" type="parTrans" cxnId="{E77FEDC4-1124-4694-AE22-A908D5DB705D}">
      <dgm:prSet/>
      <dgm:spPr/>
      <dgm:t>
        <a:bodyPr/>
        <a:lstStyle/>
        <a:p>
          <a:endParaRPr lang="en-US"/>
        </a:p>
      </dgm:t>
    </dgm:pt>
    <dgm:pt modelId="{6D3338CA-6CC6-439D-8829-E2E23E0D0002}" type="sibTrans" cxnId="{E77FEDC4-1124-4694-AE22-A908D5DB705D}">
      <dgm:prSet/>
      <dgm:spPr/>
      <dgm:t>
        <a:bodyPr/>
        <a:lstStyle/>
        <a:p>
          <a:endParaRPr lang="en-US"/>
        </a:p>
      </dgm:t>
    </dgm:pt>
    <dgm:pt modelId="{FEE36D92-485F-4B36-87D1-69FD8B69C793}">
      <dgm:prSet/>
      <dgm:spPr/>
      <dgm:t>
        <a:bodyPr/>
        <a:lstStyle/>
        <a:p>
          <a:r>
            <a:rPr lang="en-US"/>
            <a:t>Secure design to isolate users from data.</a:t>
          </a:r>
        </a:p>
      </dgm:t>
    </dgm:pt>
    <dgm:pt modelId="{218CC215-E66D-49E4-A525-DE911784BFE3}" type="parTrans" cxnId="{90B12043-FCBA-44AE-8F27-257F75FC448E}">
      <dgm:prSet/>
      <dgm:spPr/>
      <dgm:t>
        <a:bodyPr/>
        <a:lstStyle/>
        <a:p>
          <a:endParaRPr lang="en-US"/>
        </a:p>
      </dgm:t>
    </dgm:pt>
    <dgm:pt modelId="{A679BA45-48E7-49CE-85F4-E4FA4F27A1CC}" type="sibTrans" cxnId="{90B12043-FCBA-44AE-8F27-257F75FC448E}">
      <dgm:prSet/>
      <dgm:spPr/>
      <dgm:t>
        <a:bodyPr/>
        <a:lstStyle/>
        <a:p>
          <a:endParaRPr lang="en-US"/>
        </a:p>
      </dgm:t>
    </dgm:pt>
    <dgm:pt modelId="{DB213882-3F30-4858-8F55-03C7E677EEF6}">
      <dgm:prSet/>
      <dgm:spPr/>
      <dgm:t>
        <a:bodyPr/>
        <a:lstStyle/>
        <a:p>
          <a:r>
            <a:rPr lang="en-US"/>
            <a:t>Scalable approach to support the largest customers.</a:t>
          </a:r>
        </a:p>
      </dgm:t>
    </dgm:pt>
    <dgm:pt modelId="{2B034406-3079-4BAF-BBB4-21C3AC922D5A}" type="parTrans" cxnId="{4470767A-ADA3-46E3-8E55-63EAE1818730}">
      <dgm:prSet/>
      <dgm:spPr/>
      <dgm:t>
        <a:bodyPr/>
        <a:lstStyle/>
        <a:p>
          <a:endParaRPr lang="en-US"/>
        </a:p>
      </dgm:t>
    </dgm:pt>
    <dgm:pt modelId="{58C03490-A402-463A-B441-C092E07C71A4}" type="sibTrans" cxnId="{4470767A-ADA3-46E3-8E55-63EAE1818730}">
      <dgm:prSet/>
      <dgm:spPr/>
      <dgm:t>
        <a:bodyPr/>
        <a:lstStyle/>
        <a:p>
          <a:endParaRPr lang="en-US"/>
        </a:p>
      </dgm:t>
    </dgm:pt>
    <dgm:pt modelId="{3301C42F-B92F-4D0D-BE61-8FB6758543C6}" type="pres">
      <dgm:prSet presAssocID="{DDCCE864-D01A-43AE-94C1-F0AC1751D92C}" presName="outerComposite" presStyleCnt="0">
        <dgm:presLayoutVars>
          <dgm:chMax val="5"/>
          <dgm:dir/>
          <dgm:resizeHandles val="exact"/>
        </dgm:presLayoutVars>
      </dgm:prSet>
      <dgm:spPr/>
    </dgm:pt>
    <dgm:pt modelId="{8EDD0CEC-EB67-4E3E-A3F5-87A32091B702}" type="pres">
      <dgm:prSet presAssocID="{DDCCE864-D01A-43AE-94C1-F0AC1751D92C}" presName="dummyMaxCanvas" presStyleCnt="0">
        <dgm:presLayoutVars/>
      </dgm:prSet>
      <dgm:spPr/>
    </dgm:pt>
    <dgm:pt modelId="{A627ECFF-A1B9-4090-9FE2-AC133054AB15}" type="pres">
      <dgm:prSet presAssocID="{DDCCE864-D01A-43AE-94C1-F0AC1751D92C}" presName="ThreeNodes_1" presStyleLbl="node1" presStyleIdx="0" presStyleCnt="3">
        <dgm:presLayoutVars>
          <dgm:bulletEnabled val="1"/>
        </dgm:presLayoutVars>
      </dgm:prSet>
      <dgm:spPr/>
    </dgm:pt>
    <dgm:pt modelId="{E59B1871-EF60-4E42-8D55-A2F2150BAC04}" type="pres">
      <dgm:prSet presAssocID="{DDCCE864-D01A-43AE-94C1-F0AC1751D92C}" presName="ThreeNodes_2" presStyleLbl="node1" presStyleIdx="1" presStyleCnt="3">
        <dgm:presLayoutVars>
          <dgm:bulletEnabled val="1"/>
        </dgm:presLayoutVars>
      </dgm:prSet>
      <dgm:spPr/>
    </dgm:pt>
    <dgm:pt modelId="{3E44E702-A026-4E51-9A6C-78C38643FBD7}" type="pres">
      <dgm:prSet presAssocID="{DDCCE864-D01A-43AE-94C1-F0AC1751D92C}" presName="ThreeNodes_3" presStyleLbl="node1" presStyleIdx="2" presStyleCnt="3">
        <dgm:presLayoutVars>
          <dgm:bulletEnabled val="1"/>
        </dgm:presLayoutVars>
      </dgm:prSet>
      <dgm:spPr/>
    </dgm:pt>
    <dgm:pt modelId="{8E7C71BA-24C8-48A3-9BEF-B67D589F4769}" type="pres">
      <dgm:prSet presAssocID="{DDCCE864-D01A-43AE-94C1-F0AC1751D92C}" presName="ThreeConn_1-2" presStyleLbl="fgAccFollowNode1" presStyleIdx="0" presStyleCnt="2">
        <dgm:presLayoutVars>
          <dgm:bulletEnabled val="1"/>
        </dgm:presLayoutVars>
      </dgm:prSet>
      <dgm:spPr/>
    </dgm:pt>
    <dgm:pt modelId="{1E45C190-369C-480C-9B6C-13A2E722B50E}" type="pres">
      <dgm:prSet presAssocID="{DDCCE864-D01A-43AE-94C1-F0AC1751D92C}" presName="ThreeConn_2-3" presStyleLbl="fgAccFollowNode1" presStyleIdx="1" presStyleCnt="2">
        <dgm:presLayoutVars>
          <dgm:bulletEnabled val="1"/>
        </dgm:presLayoutVars>
      </dgm:prSet>
      <dgm:spPr/>
    </dgm:pt>
    <dgm:pt modelId="{F67F05D2-B473-48A8-9271-D6DE7BF2A2AE}" type="pres">
      <dgm:prSet presAssocID="{DDCCE864-D01A-43AE-94C1-F0AC1751D92C}" presName="ThreeNodes_1_text" presStyleLbl="node1" presStyleIdx="2" presStyleCnt="3">
        <dgm:presLayoutVars>
          <dgm:bulletEnabled val="1"/>
        </dgm:presLayoutVars>
      </dgm:prSet>
      <dgm:spPr/>
    </dgm:pt>
    <dgm:pt modelId="{47C0015B-560F-4508-B798-0AD5B10DDE12}" type="pres">
      <dgm:prSet presAssocID="{DDCCE864-D01A-43AE-94C1-F0AC1751D92C}" presName="ThreeNodes_2_text" presStyleLbl="node1" presStyleIdx="2" presStyleCnt="3">
        <dgm:presLayoutVars>
          <dgm:bulletEnabled val="1"/>
        </dgm:presLayoutVars>
      </dgm:prSet>
      <dgm:spPr/>
    </dgm:pt>
    <dgm:pt modelId="{1CDA9479-1B03-4DFB-AC63-8AD491BE7189}" type="pres">
      <dgm:prSet presAssocID="{DDCCE864-D01A-43AE-94C1-F0AC1751D92C}" presName="ThreeNodes_3_text" presStyleLbl="node1" presStyleIdx="2" presStyleCnt="3">
        <dgm:presLayoutVars>
          <dgm:bulletEnabled val="1"/>
        </dgm:presLayoutVars>
      </dgm:prSet>
      <dgm:spPr/>
    </dgm:pt>
  </dgm:ptLst>
  <dgm:cxnLst>
    <dgm:cxn modelId="{C0453314-08EC-4124-B097-5D35C18991ED}" type="presOf" srcId="{AF521643-967A-480F-8FCB-86D9D6576CBE}" destId="{F67F05D2-B473-48A8-9271-D6DE7BF2A2AE}" srcOrd="1" destOrd="0" presId="urn:microsoft.com/office/officeart/2005/8/layout/vProcess5"/>
    <dgm:cxn modelId="{E5946E31-FF1C-4992-B955-05865FD77E85}" type="presOf" srcId="{AF521643-967A-480F-8FCB-86D9D6576CBE}" destId="{A627ECFF-A1B9-4090-9FE2-AC133054AB15}" srcOrd="0" destOrd="0" presId="urn:microsoft.com/office/officeart/2005/8/layout/vProcess5"/>
    <dgm:cxn modelId="{BAB6A73E-C436-4279-831F-DFE42230CEC4}" type="presOf" srcId="{A679BA45-48E7-49CE-85F4-E4FA4F27A1CC}" destId="{1E45C190-369C-480C-9B6C-13A2E722B50E}" srcOrd="0" destOrd="0" presId="urn:microsoft.com/office/officeart/2005/8/layout/vProcess5"/>
    <dgm:cxn modelId="{90B12043-FCBA-44AE-8F27-257F75FC448E}" srcId="{DDCCE864-D01A-43AE-94C1-F0AC1751D92C}" destId="{FEE36D92-485F-4B36-87D1-69FD8B69C793}" srcOrd="1" destOrd="0" parTransId="{218CC215-E66D-49E4-A525-DE911784BFE3}" sibTransId="{A679BA45-48E7-49CE-85F4-E4FA4F27A1CC}"/>
    <dgm:cxn modelId="{9DCE7A6B-9ED8-46D2-9CAB-8C2087A660C3}" type="presOf" srcId="{DB213882-3F30-4858-8F55-03C7E677EEF6}" destId="{3E44E702-A026-4E51-9A6C-78C38643FBD7}" srcOrd="0" destOrd="0" presId="urn:microsoft.com/office/officeart/2005/8/layout/vProcess5"/>
    <dgm:cxn modelId="{4470767A-ADA3-46E3-8E55-63EAE1818730}" srcId="{DDCCE864-D01A-43AE-94C1-F0AC1751D92C}" destId="{DB213882-3F30-4858-8F55-03C7E677EEF6}" srcOrd="2" destOrd="0" parTransId="{2B034406-3079-4BAF-BBB4-21C3AC922D5A}" sibTransId="{58C03490-A402-463A-B441-C092E07C71A4}"/>
    <dgm:cxn modelId="{2A725A84-904F-4065-929A-0E32E53E1661}" type="presOf" srcId="{6D3338CA-6CC6-439D-8829-E2E23E0D0002}" destId="{8E7C71BA-24C8-48A3-9BEF-B67D589F4769}" srcOrd="0" destOrd="0" presId="urn:microsoft.com/office/officeart/2005/8/layout/vProcess5"/>
    <dgm:cxn modelId="{C059749F-6453-4209-A272-AC88E0F28DAE}" type="presOf" srcId="{FEE36D92-485F-4B36-87D1-69FD8B69C793}" destId="{47C0015B-560F-4508-B798-0AD5B10DDE12}" srcOrd="1" destOrd="0" presId="urn:microsoft.com/office/officeart/2005/8/layout/vProcess5"/>
    <dgm:cxn modelId="{E77FEDC4-1124-4694-AE22-A908D5DB705D}" srcId="{DDCCE864-D01A-43AE-94C1-F0AC1751D92C}" destId="{AF521643-967A-480F-8FCB-86D9D6576CBE}" srcOrd="0" destOrd="0" parTransId="{B7182B84-6A4A-466A-B73E-703EEE736927}" sibTransId="{6D3338CA-6CC6-439D-8829-E2E23E0D0002}"/>
    <dgm:cxn modelId="{D2C304C6-7777-449E-8A02-0EC4C9D2E94E}" type="presOf" srcId="{DDCCE864-D01A-43AE-94C1-F0AC1751D92C}" destId="{3301C42F-B92F-4D0D-BE61-8FB6758543C6}" srcOrd="0" destOrd="0" presId="urn:microsoft.com/office/officeart/2005/8/layout/vProcess5"/>
    <dgm:cxn modelId="{3514CBD9-40C3-4BAF-956A-0899C545A5C8}" type="presOf" srcId="{DB213882-3F30-4858-8F55-03C7E677EEF6}" destId="{1CDA9479-1B03-4DFB-AC63-8AD491BE7189}" srcOrd="1" destOrd="0" presId="urn:microsoft.com/office/officeart/2005/8/layout/vProcess5"/>
    <dgm:cxn modelId="{E0437BFF-1D3F-4AA2-9810-23F3EB93E905}" type="presOf" srcId="{FEE36D92-485F-4B36-87D1-69FD8B69C793}" destId="{E59B1871-EF60-4E42-8D55-A2F2150BAC04}" srcOrd="0" destOrd="0" presId="urn:microsoft.com/office/officeart/2005/8/layout/vProcess5"/>
    <dgm:cxn modelId="{F80DD726-A7CE-4CE1-9284-1617E0636594}" type="presParOf" srcId="{3301C42F-B92F-4D0D-BE61-8FB6758543C6}" destId="{8EDD0CEC-EB67-4E3E-A3F5-87A32091B702}" srcOrd="0" destOrd="0" presId="urn:microsoft.com/office/officeart/2005/8/layout/vProcess5"/>
    <dgm:cxn modelId="{CFE9BA68-B2EC-4FED-80DA-45365971523F}" type="presParOf" srcId="{3301C42F-B92F-4D0D-BE61-8FB6758543C6}" destId="{A627ECFF-A1B9-4090-9FE2-AC133054AB15}" srcOrd="1" destOrd="0" presId="urn:microsoft.com/office/officeart/2005/8/layout/vProcess5"/>
    <dgm:cxn modelId="{3AE19C57-2D4A-469B-A1C5-5214F67582A3}" type="presParOf" srcId="{3301C42F-B92F-4D0D-BE61-8FB6758543C6}" destId="{E59B1871-EF60-4E42-8D55-A2F2150BAC04}" srcOrd="2" destOrd="0" presId="urn:microsoft.com/office/officeart/2005/8/layout/vProcess5"/>
    <dgm:cxn modelId="{D51A054F-5061-40D2-B748-CA0DC3673F89}" type="presParOf" srcId="{3301C42F-B92F-4D0D-BE61-8FB6758543C6}" destId="{3E44E702-A026-4E51-9A6C-78C38643FBD7}" srcOrd="3" destOrd="0" presId="urn:microsoft.com/office/officeart/2005/8/layout/vProcess5"/>
    <dgm:cxn modelId="{1F596E14-336F-4B5A-BD7D-C6F3DB619D86}" type="presParOf" srcId="{3301C42F-B92F-4D0D-BE61-8FB6758543C6}" destId="{8E7C71BA-24C8-48A3-9BEF-B67D589F4769}" srcOrd="4" destOrd="0" presId="urn:microsoft.com/office/officeart/2005/8/layout/vProcess5"/>
    <dgm:cxn modelId="{12D959CC-A228-474D-A1FB-5E0A51218BDE}" type="presParOf" srcId="{3301C42F-B92F-4D0D-BE61-8FB6758543C6}" destId="{1E45C190-369C-480C-9B6C-13A2E722B50E}" srcOrd="5" destOrd="0" presId="urn:microsoft.com/office/officeart/2005/8/layout/vProcess5"/>
    <dgm:cxn modelId="{4AD9F8CD-0CC5-4CBE-8A07-51EEB1A1AB90}" type="presParOf" srcId="{3301C42F-B92F-4D0D-BE61-8FB6758543C6}" destId="{F67F05D2-B473-48A8-9271-D6DE7BF2A2AE}" srcOrd="6" destOrd="0" presId="urn:microsoft.com/office/officeart/2005/8/layout/vProcess5"/>
    <dgm:cxn modelId="{9113382A-6BD1-4A5C-A248-616A1058B062}" type="presParOf" srcId="{3301C42F-B92F-4D0D-BE61-8FB6758543C6}" destId="{47C0015B-560F-4508-B798-0AD5B10DDE12}" srcOrd="7" destOrd="0" presId="urn:microsoft.com/office/officeart/2005/8/layout/vProcess5"/>
    <dgm:cxn modelId="{1893BF4D-C4DE-4114-90AD-7327E2CE1C46}" type="presParOf" srcId="{3301C42F-B92F-4D0D-BE61-8FB6758543C6}" destId="{1CDA9479-1B03-4DFB-AC63-8AD491BE7189}"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49928C-2FC8-4611-92C6-D21697E7D5C9}" type="doc">
      <dgm:prSet loTypeId="urn:microsoft.com/office/officeart/2009/3/layout/HorizontalOrganizationChart" loCatId="hierarchy" qsTypeId="urn:microsoft.com/office/officeart/2005/8/quickstyle/simple4" qsCatId="simple" csTypeId="urn:microsoft.com/office/officeart/2005/8/colors/colorful2" csCatId="colorful"/>
      <dgm:spPr/>
      <dgm:t>
        <a:bodyPr/>
        <a:lstStyle/>
        <a:p>
          <a:endParaRPr lang="en-US"/>
        </a:p>
      </dgm:t>
    </dgm:pt>
    <dgm:pt modelId="{F3A36C83-49C7-44E0-9012-61938D6E39F2}">
      <dgm:prSet/>
      <dgm:spPr/>
      <dgm:t>
        <a:bodyPr/>
        <a:lstStyle/>
        <a:p>
          <a:r>
            <a:rPr lang="en-US"/>
            <a:t>In this design decision, the AzureFoundation is deploying a single Azure Region (data center) and a Site to Site VPN.</a:t>
          </a:r>
        </a:p>
      </dgm:t>
    </dgm:pt>
    <dgm:pt modelId="{D90E43CC-A9C8-4C1E-8331-FB96C7C0DC68}" type="parTrans" cxnId="{5673224E-CD99-40B5-9C38-AAB0012FA0C3}">
      <dgm:prSet/>
      <dgm:spPr/>
      <dgm:t>
        <a:bodyPr/>
        <a:lstStyle/>
        <a:p>
          <a:endParaRPr lang="en-US"/>
        </a:p>
      </dgm:t>
    </dgm:pt>
    <dgm:pt modelId="{DE0E1B1B-C19F-42B9-932A-AE3AE5A76C63}" type="sibTrans" cxnId="{5673224E-CD99-40B5-9C38-AAB0012FA0C3}">
      <dgm:prSet/>
      <dgm:spPr/>
      <dgm:t>
        <a:bodyPr/>
        <a:lstStyle/>
        <a:p>
          <a:endParaRPr lang="en-US"/>
        </a:p>
      </dgm:t>
    </dgm:pt>
    <dgm:pt modelId="{6C621B3C-9483-465E-AC49-C0FCC34C4E32}">
      <dgm:prSet/>
      <dgm:spPr/>
      <dgm:t>
        <a:bodyPr/>
        <a:lstStyle/>
        <a:p>
          <a:r>
            <a:rPr lang="en-US"/>
            <a:t>The VPN is configured with Active/Active so that the on premise enterprise router can have a redundant connections to the site.</a:t>
          </a:r>
        </a:p>
      </dgm:t>
    </dgm:pt>
    <dgm:pt modelId="{DD80FAE9-7A3B-4191-98C5-0C8D249E1A91}" type="parTrans" cxnId="{923CE091-BCCC-4BC0-9CAD-7CA2FAD1EBB6}">
      <dgm:prSet/>
      <dgm:spPr/>
      <dgm:t>
        <a:bodyPr/>
        <a:lstStyle/>
        <a:p>
          <a:endParaRPr lang="en-US"/>
        </a:p>
      </dgm:t>
    </dgm:pt>
    <dgm:pt modelId="{83E1A61D-FC5C-4C43-8A50-33B65490FE1B}" type="sibTrans" cxnId="{923CE091-BCCC-4BC0-9CAD-7CA2FAD1EBB6}">
      <dgm:prSet/>
      <dgm:spPr/>
      <dgm:t>
        <a:bodyPr/>
        <a:lstStyle/>
        <a:p>
          <a:endParaRPr lang="en-US"/>
        </a:p>
      </dgm:t>
    </dgm:pt>
    <dgm:pt modelId="{EFAC8D01-31EC-4074-93A6-728737E90756}">
      <dgm:prSet/>
      <dgm:spPr/>
      <dgm:t>
        <a:bodyPr/>
        <a:lstStyle/>
        <a:p>
          <a:r>
            <a:rPr lang="en-US"/>
            <a:t>The site is allocated a /18 address space, with five VNETs configured in a Hub and Spoke topology.</a:t>
          </a:r>
        </a:p>
      </dgm:t>
    </dgm:pt>
    <dgm:pt modelId="{D01B29EB-0BA3-4242-9D49-0A1CFCA3694F}" type="parTrans" cxnId="{E16337F0-672B-4D89-A1CF-9D9DB4569BC6}">
      <dgm:prSet/>
      <dgm:spPr/>
      <dgm:t>
        <a:bodyPr/>
        <a:lstStyle/>
        <a:p>
          <a:endParaRPr lang="en-US"/>
        </a:p>
      </dgm:t>
    </dgm:pt>
    <dgm:pt modelId="{41F8CE5D-A2BA-44C9-A84A-6C37480923EF}" type="sibTrans" cxnId="{E16337F0-672B-4D89-A1CF-9D9DB4569BC6}">
      <dgm:prSet/>
      <dgm:spPr/>
      <dgm:t>
        <a:bodyPr/>
        <a:lstStyle/>
        <a:p>
          <a:endParaRPr lang="en-US"/>
        </a:p>
      </dgm:t>
    </dgm:pt>
    <dgm:pt modelId="{8A74BE73-66D7-4D85-AD11-040C7D9F85D3}">
      <dgm:prSet/>
      <dgm:spPr/>
      <dgm:t>
        <a:bodyPr/>
        <a:lstStyle/>
        <a:p>
          <a:r>
            <a:rPr lang="en-US"/>
            <a:t>Workloads are usually deployed in the Spokes of the network with the exception of common services like resilient identity.</a:t>
          </a:r>
        </a:p>
      </dgm:t>
    </dgm:pt>
    <dgm:pt modelId="{099F0B66-41EF-4245-8380-143A9D553C67}" type="parTrans" cxnId="{55E5FEAF-D65C-48D3-8134-7F41C4042A7B}">
      <dgm:prSet/>
      <dgm:spPr/>
      <dgm:t>
        <a:bodyPr/>
        <a:lstStyle/>
        <a:p>
          <a:endParaRPr lang="en-US"/>
        </a:p>
      </dgm:t>
    </dgm:pt>
    <dgm:pt modelId="{C341B251-5F05-4D08-9E94-C0FDF4383950}" type="sibTrans" cxnId="{55E5FEAF-D65C-48D3-8134-7F41C4042A7B}">
      <dgm:prSet/>
      <dgm:spPr/>
      <dgm:t>
        <a:bodyPr/>
        <a:lstStyle/>
        <a:p>
          <a:endParaRPr lang="en-US"/>
        </a:p>
      </dgm:t>
    </dgm:pt>
    <dgm:pt modelId="{FA14E4C9-FED2-4034-A166-596542D06216}" type="pres">
      <dgm:prSet presAssocID="{4D49928C-2FC8-4611-92C6-D21697E7D5C9}" presName="hierChild1" presStyleCnt="0">
        <dgm:presLayoutVars>
          <dgm:orgChart val="1"/>
          <dgm:chPref val="1"/>
          <dgm:dir/>
          <dgm:animOne val="branch"/>
          <dgm:animLvl val="lvl"/>
          <dgm:resizeHandles/>
        </dgm:presLayoutVars>
      </dgm:prSet>
      <dgm:spPr/>
    </dgm:pt>
    <dgm:pt modelId="{377F43C9-BA5B-460B-B21C-67B3482AD930}" type="pres">
      <dgm:prSet presAssocID="{F3A36C83-49C7-44E0-9012-61938D6E39F2}" presName="hierRoot1" presStyleCnt="0">
        <dgm:presLayoutVars>
          <dgm:hierBranch val="init"/>
        </dgm:presLayoutVars>
      </dgm:prSet>
      <dgm:spPr/>
    </dgm:pt>
    <dgm:pt modelId="{7870F502-EB26-4E1C-AD02-B7964D9F8B5E}" type="pres">
      <dgm:prSet presAssocID="{F3A36C83-49C7-44E0-9012-61938D6E39F2}" presName="rootComposite1" presStyleCnt="0"/>
      <dgm:spPr/>
    </dgm:pt>
    <dgm:pt modelId="{BEBD7B9D-7C56-411D-9C39-95DBE278639D}" type="pres">
      <dgm:prSet presAssocID="{F3A36C83-49C7-44E0-9012-61938D6E39F2}" presName="rootText1" presStyleLbl="node0" presStyleIdx="0" presStyleCnt="4">
        <dgm:presLayoutVars>
          <dgm:chPref val="3"/>
        </dgm:presLayoutVars>
      </dgm:prSet>
      <dgm:spPr/>
    </dgm:pt>
    <dgm:pt modelId="{A226415D-E2C9-480B-9705-95C9EFCC869A}" type="pres">
      <dgm:prSet presAssocID="{F3A36C83-49C7-44E0-9012-61938D6E39F2}" presName="rootConnector1" presStyleLbl="node1" presStyleIdx="0" presStyleCnt="0"/>
      <dgm:spPr/>
    </dgm:pt>
    <dgm:pt modelId="{011DB9EF-7AA1-4B06-AF0A-035F3FF8E0C7}" type="pres">
      <dgm:prSet presAssocID="{F3A36C83-49C7-44E0-9012-61938D6E39F2}" presName="hierChild2" presStyleCnt="0"/>
      <dgm:spPr/>
    </dgm:pt>
    <dgm:pt modelId="{64FBED2B-EA3D-408B-8CD1-7AE805D05543}" type="pres">
      <dgm:prSet presAssocID="{F3A36C83-49C7-44E0-9012-61938D6E39F2}" presName="hierChild3" presStyleCnt="0"/>
      <dgm:spPr/>
    </dgm:pt>
    <dgm:pt modelId="{BB15F874-3826-494F-918E-9492BF966B78}" type="pres">
      <dgm:prSet presAssocID="{6C621B3C-9483-465E-AC49-C0FCC34C4E32}" presName="hierRoot1" presStyleCnt="0">
        <dgm:presLayoutVars>
          <dgm:hierBranch val="init"/>
        </dgm:presLayoutVars>
      </dgm:prSet>
      <dgm:spPr/>
    </dgm:pt>
    <dgm:pt modelId="{34A17D8C-0060-4584-8470-C7DDB8AE671F}" type="pres">
      <dgm:prSet presAssocID="{6C621B3C-9483-465E-AC49-C0FCC34C4E32}" presName="rootComposite1" presStyleCnt="0"/>
      <dgm:spPr/>
    </dgm:pt>
    <dgm:pt modelId="{9CF6A8A6-929B-46D4-A80C-F29DDF1FB41C}" type="pres">
      <dgm:prSet presAssocID="{6C621B3C-9483-465E-AC49-C0FCC34C4E32}" presName="rootText1" presStyleLbl="node0" presStyleIdx="1" presStyleCnt="4">
        <dgm:presLayoutVars>
          <dgm:chPref val="3"/>
        </dgm:presLayoutVars>
      </dgm:prSet>
      <dgm:spPr/>
    </dgm:pt>
    <dgm:pt modelId="{8A2BA131-82BF-45AC-AFC0-7AD7EA45E2FF}" type="pres">
      <dgm:prSet presAssocID="{6C621B3C-9483-465E-AC49-C0FCC34C4E32}" presName="rootConnector1" presStyleLbl="node1" presStyleIdx="0" presStyleCnt="0"/>
      <dgm:spPr/>
    </dgm:pt>
    <dgm:pt modelId="{50540E0F-D447-4778-8681-D586D40F8524}" type="pres">
      <dgm:prSet presAssocID="{6C621B3C-9483-465E-AC49-C0FCC34C4E32}" presName="hierChild2" presStyleCnt="0"/>
      <dgm:spPr/>
    </dgm:pt>
    <dgm:pt modelId="{91BC3C5A-BA89-43E9-B159-3CA02D82263B}" type="pres">
      <dgm:prSet presAssocID="{6C621B3C-9483-465E-AC49-C0FCC34C4E32}" presName="hierChild3" presStyleCnt="0"/>
      <dgm:spPr/>
    </dgm:pt>
    <dgm:pt modelId="{40045940-6093-4F77-806C-BB47D1E8973D}" type="pres">
      <dgm:prSet presAssocID="{EFAC8D01-31EC-4074-93A6-728737E90756}" presName="hierRoot1" presStyleCnt="0">
        <dgm:presLayoutVars>
          <dgm:hierBranch val="init"/>
        </dgm:presLayoutVars>
      </dgm:prSet>
      <dgm:spPr/>
    </dgm:pt>
    <dgm:pt modelId="{8357057D-4438-4EDB-B973-3DA96F91F733}" type="pres">
      <dgm:prSet presAssocID="{EFAC8D01-31EC-4074-93A6-728737E90756}" presName="rootComposite1" presStyleCnt="0"/>
      <dgm:spPr/>
    </dgm:pt>
    <dgm:pt modelId="{17DC7579-1E3D-407A-9B15-39A57F7CC67B}" type="pres">
      <dgm:prSet presAssocID="{EFAC8D01-31EC-4074-93A6-728737E90756}" presName="rootText1" presStyleLbl="node0" presStyleIdx="2" presStyleCnt="4">
        <dgm:presLayoutVars>
          <dgm:chPref val="3"/>
        </dgm:presLayoutVars>
      </dgm:prSet>
      <dgm:spPr/>
    </dgm:pt>
    <dgm:pt modelId="{92201BBF-1099-4261-9E0D-19DCF11E2B14}" type="pres">
      <dgm:prSet presAssocID="{EFAC8D01-31EC-4074-93A6-728737E90756}" presName="rootConnector1" presStyleLbl="node1" presStyleIdx="0" presStyleCnt="0"/>
      <dgm:spPr/>
    </dgm:pt>
    <dgm:pt modelId="{8E5C46C2-52AE-442B-A8D1-2642985E0F9F}" type="pres">
      <dgm:prSet presAssocID="{EFAC8D01-31EC-4074-93A6-728737E90756}" presName="hierChild2" presStyleCnt="0"/>
      <dgm:spPr/>
    </dgm:pt>
    <dgm:pt modelId="{81B5672A-BEB9-462B-BFD5-194236AF592E}" type="pres">
      <dgm:prSet presAssocID="{EFAC8D01-31EC-4074-93A6-728737E90756}" presName="hierChild3" presStyleCnt="0"/>
      <dgm:spPr/>
    </dgm:pt>
    <dgm:pt modelId="{E8C6150D-0945-4911-AEAE-50112691F378}" type="pres">
      <dgm:prSet presAssocID="{8A74BE73-66D7-4D85-AD11-040C7D9F85D3}" presName="hierRoot1" presStyleCnt="0">
        <dgm:presLayoutVars>
          <dgm:hierBranch val="init"/>
        </dgm:presLayoutVars>
      </dgm:prSet>
      <dgm:spPr/>
    </dgm:pt>
    <dgm:pt modelId="{3D2029FD-639E-4885-9916-D682ADD70D15}" type="pres">
      <dgm:prSet presAssocID="{8A74BE73-66D7-4D85-AD11-040C7D9F85D3}" presName="rootComposite1" presStyleCnt="0"/>
      <dgm:spPr/>
    </dgm:pt>
    <dgm:pt modelId="{C4DB9F9C-91BB-47F5-8123-206387AF1705}" type="pres">
      <dgm:prSet presAssocID="{8A74BE73-66D7-4D85-AD11-040C7D9F85D3}" presName="rootText1" presStyleLbl="node0" presStyleIdx="3" presStyleCnt="4">
        <dgm:presLayoutVars>
          <dgm:chPref val="3"/>
        </dgm:presLayoutVars>
      </dgm:prSet>
      <dgm:spPr/>
    </dgm:pt>
    <dgm:pt modelId="{789B3194-694F-4C21-B723-339A3F23D8E2}" type="pres">
      <dgm:prSet presAssocID="{8A74BE73-66D7-4D85-AD11-040C7D9F85D3}" presName="rootConnector1" presStyleLbl="node1" presStyleIdx="0" presStyleCnt="0"/>
      <dgm:spPr/>
    </dgm:pt>
    <dgm:pt modelId="{C6C0CC80-4617-4D0F-97D8-4D8153475C16}" type="pres">
      <dgm:prSet presAssocID="{8A74BE73-66D7-4D85-AD11-040C7D9F85D3}" presName="hierChild2" presStyleCnt="0"/>
      <dgm:spPr/>
    </dgm:pt>
    <dgm:pt modelId="{4FB689A3-A0AE-4068-87EA-D62C5425BE50}" type="pres">
      <dgm:prSet presAssocID="{8A74BE73-66D7-4D85-AD11-040C7D9F85D3}" presName="hierChild3" presStyleCnt="0"/>
      <dgm:spPr/>
    </dgm:pt>
  </dgm:ptLst>
  <dgm:cxnLst>
    <dgm:cxn modelId="{3AEC9D09-7917-4EF3-B4B1-BDD3398988DA}" type="presOf" srcId="{F3A36C83-49C7-44E0-9012-61938D6E39F2}" destId="{A226415D-E2C9-480B-9705-95C9EFCC869A}" srcOrd="1" destOrd="0" presId="urn:microsoft.com/office/officeart/2009/3/layout/HorizontalOrganizationChart"/>
    <dgm:cxn modelId="{13A57616-122A-4C93-8C53-2D24EBDF0F14}" type="presOf" srcId="{4D49928C-2FC8-4611-92C6-D21697E7D5C9}" destId="{FA14E4C9-FED2-4034-A166-596542D06216}" srcOrd="0" destOrd="0" presId="urn:microsoft.com/office/officeart/2009/3/layout/HorizontalOrganizationChart"/>
    <dgm:cxn modelId="{9C921562-0240-4F44-A58B-0AA34EA22CB1}" type="presOf" srcId="{8A74BE73-66D7-4D85-AD11-040C7D9F85D3}" destId="{C4DB9F9C-91BB-47F5-8123-206387AF1705}" srcOrd="0" destOrd="0" presId="urn:microsoft.com/office/officeart/2009/3/layout/HorizontalOrganizationChart"/>
    <dgm:cxn modelId="{5673224E-CD99-40B5-9C38-AAB0012FA0C3}" srcId="{4D49928C-2FC8-4611-92C6-D21697E7D5C9}" destId="{F3A36C83-49C7-44E0-9012-61938D6E39F2}" srcOrd="0" destOrd="0" parTransId="{D90E43CC-A9C8-4C1E-8331-FB96C7C0DC68}" sibTransId="{DE0E1B1B-C19F-42B9-932A-AE3AE5A76C63}"/>
    <dgm:cxn modelId="{CF8FB88D-E036-4497-A78D-607375106847}" type="presOf" srcId="{6C621B3C-9483-465E-AC49-C0FCC34C4E32}" destId="{9CF6A8A6-929B-46D4-A80C-F29DDF1FB41C}" srcOrd="0" destOrd="0" presId="urn:microsoft.com/office/officeart/2009/3/layout/HorizontalOrganizationChart"/>
    <dgm:cxn modelId="{923CE091-BCCC-4BC0-9CAD-7CA2FAD1EBB6}" srcId="{4D49928C-2FC8-4611-92C6-D21697E7D5C9}" destId="{6C621B3C-9483-465E-AC49-C0FCC34C4E32}" srcOrd="1" destOrd="0" parTransId="{DD80FAE9-7A3B-4191-98C5-0C8D249E1A91}" sibTransId="{83E1A61D-FC5C-4C43-8A50-33B65490FE1B}"/>
    <dgm:cxn modelId="{74E1C698-30B2-465E-8A00-B6AA8A87658E}" type="presOf" srcId="{EFAC8D01-31EC-4074-93A6-728737E90756}" destId="{17DC7579-1E3D-407A-9B15-39A57F7CC67B}" srcOrd="0" destOrd="0" presId="urn:microsoft.com/office/officeart/2009/3/layout/HorizontalOrganizationChart"/>
    <dgm:cxn modelId="{55E5FEAF-D65C-48D3-8134-7F41C4042A7B}" srcId="{4D49928C-2FC8-4611-92C6-D21697E7D5C9}" destId="{8A74BE73-66D7-4D85-AD11-040C7D9F85D3}" srcOrd="3" destOrd="0" parTransId="{099F0B66-41EF-4245-8380-143A9D553C67}" sibTransId="{C341B251-5F05-4D08-9E94-C0FDF4383950}"/>
    <dgm:cxn modelId="{0A731CB0-10CE-4572-B1FD-34DF47FE5CFF}" type="presOf" srcId="{6C621B3C-9483-465E-AC49-C0FCC34C4E32}" destId="{8A2BA131-82BF-45AC-AFC0-7AD7EA45E2FF}" srcOrd="1" destOrd="0" presId="urn:microsoft.com/office/officeart/2009/3/layout/HorizontalOrganizationChart"/>
    <dgm:cxn modelId="{7671DBB8-8A3F-4F46-B60D-160EFE33ABC0}" type="presOf" srcId="{8A74BE73-66D7-4D85-AD11-040C7D9F85D3}" destId="{789B3194-694F-4C21-B723-339A3F23D8E2}" srcOrd="1" destOrd="0" presId="urn:microsoft.com/office/officeart/2009/3/layout/HorizontalOrganizationChart"/>
    <dgm:cxn modelId="{F152A3E5-B8D3-454E-86CB-D929D7E536DE}" type="presOf" srcId="{EFAC8D01-31EC-4074-93A6-728737E90756}" destId="{92201BBF-1099-4261-9E0D-19DCF11E2B14}" srcOrd="1" destOrd="0" presId="urn:microsoft.com/office/officeart/2009/3/layout/HorizontalOrganizationChart"/>
    <dgm:cxn modelId="{B47DBDEF-1739-4C29-A018-A0081AEA3E51}" type="presOf" srcId="{F3A36C83-49C7-44E0-9012-61938D6E39F2}" destId="{BEBD7B9D-7C56-411D-9C39-95DBE278639D}" srcOrd="0" destOrd="0" presId="urn:microsoft.com/office/officeart/2009/3/layout/HorizontalOrganizationChart"/>
    <dgm:cxn modelId="{E16337F0-672B-4D89-A1CF-9D9DB4569BC6}" srcId="{4D49928C-2FC8-4611-92C6-D21697E7D5C9}" destId="{EFAC8D01-31EC-4074-93A6-728737E90756}" srcOrd="2" destOrd="0" parTransId="{D01B29EB-0BA3-4242-9D49-0A1CFCA3694F}" sibTransId="{41F8CE5D-A2BA-44C9-A84A-6C37480923EF}"/>
    <dgm:cxn modelId="{39E11BA0-1D47-41F8-91E3-E8031DB0A752}" type="presParOf" srcId="{FA14E4C9-FED2-4034-A166-596542D06216}" destId="{377F43C9-BA5B-460B-B21C-67B3482AD930}" srcOrd="0" destOrd="0" presId="urn:microsoft.com/office/officeart/2009/3/layout/HorizontalOrganizationChart"/>
    <dgm:cxn modelId="{850B6A5C-6DB8-4CD4-ACCA-3C516C02F08F}" type="presParOf" srcId="{377F43C9-BA5B-460B-B21C-67B3482AD930}" destId="{7870F502-EB26-4E1C-AD02-B7964D9F8B5E}" srcOrd="0" destOrd="0" presId="urn:microsoft.com/office/officeart/2009/3/layout/HorizontalOrganizationChart"/>
    <dgm:cxn modelId="{12C4F06E-6FC6-4E4F-8D0A-6781258EAD25}" type="presParOf" srcId="{7870F502-EB26-4E1C-AD02-B7964D9F8B5E}" destId="{BEBD7B9D-7C56-411D-9C39-95DBE278639D}" srcOrd="0" destOrd="0" presId="urn:microsoft.com/office/officeart/2009/3/layout/HorizontalOrganizationChart"/>
    <dgm:cxn modelId="{51D253B1-6183-42D1-BA6B-C9D726B6BFA4}" type="presParOf" srcId="{7870F502-EB26-4E1C-AD02-B7964D9F8B5E}" destId="{A226415D-E2C9-480B-9705-95C9EFCC869A}" srcOrd="1" destOrd="0" presId="urn:microsoft.com/office/officeart/2009/3/layout/HorizontalOrganizationChart"/>
    <dgm:cxn modelId="{D5471F69-788B-4F93-B654-182C6408022E}" type="presParOf" srcId="{377F43C9-BA5B-460B-B21C-67B3482AD930}" destId="{011DB9EF-7AA1-4B06-AF0A-035F3FF8E0C7}" srcOrd="1" destOrd="0" presId="urn:microsoft.com/office/officeart/2009/3/layout/HorizontalOrganizationChart"/>
    <dgm:cxn modelId="{0899B0F0-0F0C-4E3C-8FF0-FB9E3C037042}" type="presParOf" srcId="{377F43C9-BA5B-460B-B21C-67B3482AD930}" destId="{64FBED2B-EA3D-408B-8CD1-7AE805D05543}" srcOrd="2" destOrd="0" presId="urn:microsoft.com/office/officeart/2009/3/layout/HorizontalOrganizationChart"/>
    <dgm:cxn modelId="{2C496FC7-702C-4C25-B68B-C5DF6A64E5A2}" type="presParOf" srcId="{FA14E4C9-FED2-4034-A166-596542D06216}" destId="{BB15F874-3826-494F-918E-9492BF966B78}" srcOrd="1" destOrd="0" presId="urn:microsoft.com/office/officeart/2009/3/layout/HorizontalOrganizationChart"/>
    <dgm:cxn modelId="{7A682D45-CD31-4C9A-A8E3-2D8B2AA0E15B}" type="presParOf" srcId="{BB15F874-3826-494F-918E-9492BF966B78}" destId="{34A17D8C-0060-4584-8470-C7DDB8AE671F}" srcOrd="0" destOrd="0" presId="urn:microsoft.com/office/officeart/2009/3/layout/HorizontalOrganizationChart"/>
    <dgm:cxn modelId="{2D0EECF0-4523-4F7F-BC25-65A4BE2A585C}" type="presParOf" srcId="{34A17D8C-0060-4584-8470-C7DDB8AE671F}" destId="{9CF6A8A6-929B-46D4-A80C-F29DDF1FB41C}" srcOrd="0" destOrd="0" presId="urn:microsoft.com/office/officeart/2009/3/layout/HorizontalOrganizationChart"/>
    <dgm:cxn modelId="{E3E33469-2C17-4FCA-A8FB-534A27BC239D}" type="presParOf" srcId="{34A17D8C-0060-4584-8470-C7DDB8AE671F}" destId="{8A2BA131-82BF-45AC-AFC0-7AD7EA45E2FF}" srcOrd="1" destOrd="0" presId="urn:microsoft.com/office/officeart/2009/3/layout/HorizontalOrganizationChart"/>
    <dgm:cxn modelId="{FD8B6E60-AC9B-404E-BD73-6EED490D712F}" type="presParOf" srcId="{BB15F874-3826-494F-918E-9492BF966B78}" destId="{50540E0F-D447-4778-8681-D586D40F8524}" srcOrd="1" destOrd="0" presId="urn:microsoft.com/office/officeart/2009/3/layout/HorizontalOrganizationChart"/>
    <dgm:cxn modelId="{329EA2D0-688A-443C-92F1-FB1777B45833}" type="presParOf" srcId="{BB15F874-3826-494F-918E-9492BF966B78}" destId="{91BC3C5A-BA89-43E9-B159-3CA02D82263B}" srcOrd="2" destOrd="0" presId="urn:microsoft.com/office/officeart/2009/3/layout/HorizontalOrganizationChart"/>
    <dgm:cxn modelId="{75196FD4-1D72-434B-AEA9-142B72955B1E}" type="presParOf" srcId="{FA14E4C9-FED2-4034-A166-596542D06216}" destId="{40045940-6093-4F77-806C-BB47D1E8973D}" srcOrd="2" destOrd="0" presId="urn:microsoft.com/office/officeart/2009/3/layout/HorizontalOrganizationChart"/>
    <dgm:cxn modelId="{3B831F0A-0BDB-4313-84E2-D7D97DEB3FD5}" type="presParOf" srcId="{40045940-6093-4F77-806C-BB47D1E8973D}" destId="{8357057D-4438-4EDB-B973-3DA96F91F733}" srcOrd="0" destOrd="0" presId="urn:microsoft.com/office/officeart/2009/3/layout/HorizontalOrganizationChart"/>
    <dgm:cxn modelId="{64471D52-5043-41CC-ADC4-8B2AEEB18A0E}" type="presParOf" srcId="{8357057D-4438-4EDB-B973-3DA96F91F733}" destId="{17DC7579-1E3D-407A-9B15-39A57F7CC67B}" srcOrd="0" destOrd="0" presId="urn:microsoft.com/office/officeart/2009/3/layout/HorizontalOrganizationChart"/>
    <dgm:cxn modelId="{EB228363-730C-47C7-99B9-9B45BB1A0A16}" type="presParOf" srcId="{8357057D-4438-4EDB-B973-3DA96F91F733}" destId="{92201BBF-1099-4261-9E0D-19DCF11E2B14}" srcOrd="1" destOrd="0" presId="urn:microsoft.com/office/officeart/2009/3/layout/HorizontalOrganizationChart"/>
    <dgm:cxn modelId="{C811BB64-D998-46D1-A6A7-C2DC0CCD39A0}" type="presParOf" srcId="{40045940-6093-4F77-806C-BB47D1E8973D}" destId="{8E5C46C2-52AE-442B-A8D1-2642985E0F9F}" srcOrd="1" destOrd="0" presId="urn:microsoft.com/office/officeart/2009/3/layout/HorizontalOrganizationChart"/>
    <dgm:cxn modelId="{D703A209-778A-44F0-8C08-A1DD29AF0C38}" type="presParOf" srcId="{40045940-6093-4F77-806C-BB47D1E8973D}" destId="{81B5672A-BEB9-462B-BFD5-194236AF592E}" srcOrd="2" destOrd="0" presId="urn:microsoft.com/office/officeart/2009/3/layout/HorizontalOrganizationChart"/>
    <dgm:cxn modelId="{088DD902-FA5E-4ABA-955A-5BF5DB239FE2}" type="presParOf" srcId="{FA14E4C9-FED2-4034-A166-596542D06216}" destId="{E8C6150D-0945-4911-AEAE-50112691F378}" srcOrd="3" destOrd="0" presId="urn:microsoft.com/office/officeart/2009/3/layout/HorizontalOrganizationChart"/>
    <dgm:cxn modelId="{8A6E4639-519B-4A83-B032-4DFBC0004801}" type="presParOf" srcId="{E8C6150D-0945-4911-AEAE-50112691F378}" destId="{3D2029FD-639E-4885-9916-D682ADD70D15}" srcOrd="0" destOrd="0" presId="urn:microsoft.com/office/officeart/2009/3/layout/HorizontalOrganizationChart"/>
    <dgm:cxn modelId="{3E45F2CF-17FE-4676-A9A9-E240AA8AD8A1}" type="presParOf" srcId="{3D2029FD-639E-4885-9916-D682ADD70D15}" destId="{C4DB9F9C-91BB-47F5-8123-206387AF1705}" srcOrd="0" destOrd="0" presId="urn:microsoft.com/office/officeart/2009/3/layout/HorizontalOrganizationChart"/>
    <dgm:cxn modelId="{D66DAAED-5420-4ABA-829F-7A833219151C}" type="presParOf" srcId="{3D2029FD-639E-4885-9916-D682ADD70D15}" destId="{789B3194-694F-4C21-B723-339A3F23D8E2}" srcOrd="1" destOrd="0" presId="urn:microsoft.com/office/officeart/2009/3/layout/HorizontalOrganizationChart"/>
    <dgm:cxn modelId="{1F3FCD04-54BE-4580-BC2C-CCF01D4A24D6}" type="presParOf" srcId="{E8C6150D-0945-4911-AEAE-50112691F378}" destId="{C6C0CC80-4617-4D0F-97D8-4D8153475C16}" srcOrd="1" destOrd="0" presId="urn:microsoft.com/office/officeart/2009/3/layout/HorizontalOrganizationChart"/>
    <dgm:cxn modelId="{7A9E7FDE-CE95-4A0E-A6ED-55745F1BAB7F}" type="presParOf" srcId="{E8C6150D-0945-4911-AEAE-50112691F378}" destId="{4FB689A3-A0AE-4068-87EA-D62C5425BE50}"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DA6403-FD17-4035-BC0C-5F69AE198A30}" type="doc">
      <dgm:prSet loTypeId="urn:microsoft.com/office/officeart/2016/7/layout/LinearBlockProcessNumbered" loCatId="process" qsTypeId="urn:microsoft.com/office/officeart/2005/8/quickstyle/simple5" qsCatId="simple" csTypeId="urn:microsoft.com/office/officeart/2005/8/colors/colorful2" csCatId="colorful"/>
      <dgm:spPr/>
      <dgm:t>
        <a:bodyPr/>
        <a:lstStyle/>
        <a:p>
          <a:endParaRPr lang="en-US"/>
        </a:p>
      </dgm:t>
    </dgm:pt>
    <dgm:pt modelId="{B9D32CB6-840D-4CAC-97D3-434CB8751DE0}">
      <dgm:prSet/>
      <dgm:spPr/>
      <dgm:t>
        <a:bodyPr/>
        <a:lstStyle/>
        <a:p>
          <a:r>
            <a:rPr lang="en-US"/>
            <a:t>georedundant </a:t>
          </a:r>
        </a:p>
      </dgm:t>
    </dgm:pt>
    <dgm:pt modelId="{0536E432-D068-424B-BCBA-022C497D5253}" type="parTrans" cxnId="{6AB894C5-657B-4830-B041-D9D44F6782F3}">
      <dgm:prSet/>
      <dgm:spPr/>
      <dgm:t>
        <a:bodyPr/>
        <a:lstStyle/>
        <a:p>
          <a:endParaRPr lang="en-US"/>
        </a:p>
      </dgm:t>
    </dgm:pt>
    <dgm:pt modelId="{717AB714-1D23-4EBD-9676-25A3C47E73CB}" type="sibTrans" cxnId="{6AB894C5-657B-4830-B041-D9D44F6782F3}">
      <dgm:prSet phldrT="01" phldr="0"/>
      <dgm:spPr/>
      <dgm:t>
        <a:bodyPr/>
        <a:lstStyle/>
        <a:p>
          <a:r>
            <a:rPr lang="en-US"/>
            <a:t>01</a:t>
          </a:r>
        </a:p>
      </dgm:t>
    </dgm:pt>
    <dgm:pt modelId="{4FEDABA9-6F97-4AB4-A9BD-1A918B63D703}">
      <dgm:prSet/>
      <dgm:spPr/>
      <dgm:t>
        <a:bodyPr/>
        <a:lstStyle/>
        <a:p>
          <a:r>
            <a:rPr lang="en-US"/>
            <a:t>Vnet2Vnet connection.</a:t>
          </a:r>
        </a:p>
      </dgm:t>
    </dgm:pt>
    <dgm:pt modelId="{EC8831EE-9362-48B5-A686-790FE6209AC0}" type="parTrans" cxnId="{A42DC4FF-2661-4926-AEEE-7462778C99F4}">
      <dgm:prSet/>
      <dgm:spPr/>
      <dgm:t>
        <a:bodyPr/>
        <a:lstStyle/>
        <a:p>
          <a:endParaRPr lang="en-US"/>
        </a:p>
      </dgm:t>
    </dgm:pt>
    <dgm:pt modelId="{46AF409D-DAC5-4BC2-9D1B-6CBCE1F0043F}" type="sibTrans" cxnId="{A42DC4FF-2661-4926-AEEE-7462778C99F4}">
      <dgm:prSet phldrT="02" phldr="0"/>
      <dgm:spPr/>
      <dgm:t>
        <a:bodyPr/>
        <a:lstStyle/>
        <a:p>
          <a:r>
            <a:rPr lang="en-US"/>
            <a:t>02</a:t>
          </a:r>
        </a:p>
      </dgm:t>
    </dgm:pt>
    <dgm:pt modelId="{4240352E-933E-4046-BF19-F7B65832173C}">
      <dgm:prSet/>
      <dgm:spPr/>
      <dgm:t>
        <a:bodyPr/>
        <a:lstStyle/>
        <a:p>
          <a:r>
            <a:rPr lang="en-US"/>
            <a:t>Active/Active VPN tunnel for availability.</a:t>
          </a:r>
        </a:p>
      </dgm:t>
    </dgm:pt>
    <dgm:pt modelId="{91E12B02-9A07-4018-A6AD-2DCD21EF88BE}" type="parTrans" cxnId="{6AF3EFC0-66F1-43AC-A433-EFD48A300093}">
      <dgm:prSet/>
      <dgm:spPr/>
      <dgm:t>
        <a:bodyPr/>
        <a:lstStyle/>
        <a:p>
          <a:endParaRPr lang="en-US"/>
        </a:p>
      </dgm:t>
    </dgm:pt>
    <dgm:pt modelId="{32D44A09-D513-45F3-9D4E-E0F5A5B04B38}" type="sibTrans" cxnId="{6AF3EFC0-66F1-43AC-A433-EFD48A300093}">
      <dgm:prSet phldrT="03" phldr="0"/>
      <dgm:spPr/>
      <dgm:t>
        <a:bodyPr/>
        <a:lstStyle/>
        <a:p>
          <a:r>
            <a:rPr lang="en-US"/>
            <a:t>03</a:t>
          </a:r>
        </a:p>
      </dgm:t>
    </dgm:pt>
    <dgm:pt modelId="{8071B816-4C1A-4B09-A2C3-8845F6839E5E}" type="pres">
      <dgm:prSet presAssocID="{CADA6403-FD17-4035-BC0C-5F69AE198A30}" presName="Name0" presStyleCnt="0">
        <dgm:presLayoutVars>
          <dgm:animLvl val="lvl"/>
          <dgm:resizeHandles val="exact"/>
        </dgm:presLayoutVars>
      </dgm:prSet>
      <dgm:spPr/>
    </dgm:pt>
    <dgm:pt modelId="{99A94CC3-BAF3-4E3B-A2A8-704EE24808C4}" type="pres">
      <dgm:prSet presAssocID="{B9D32CB6-840D-4CAC-97D3-434CB8751DE0}" presName="compositeNode" presStyleCnt="0">
        <dgm:presLayoutVars>
          <dgm:bulletEnabled val="1"/>
        </dgm:presLayoutVars>
      </dgm:prSet>
      <dgm:spPr/>
    </dgm:pt>
    <dgm:pt modelId="{E0CAB0CC-C126-4CE8-8446-101BDEDE238E}" type="pres">
      <dgm:prSet presAssocID="{B9D32CB6-840D-4CAC-97D3-434CB8751DE0}" presName="bgRect" presStyleLbl="alignNode1" presStyleIdx="0" presStyleCnt="3"/>
      <dgm:spPr/>
    </dgm:pt>
    <dgm:pt modelId="{F8B9FE0D-7541-4933-9C2D-8453FE1AC7C2}" type="pres">
      <dgm:prSet presAssocID="{717AB714-1D23-4EBD-9676-25A3C47E73CB}" presName="sibTransNodeRect" presStyleLbl="alignNode1" presStyleIdx="0" presStyleCnt="3">
        <dgm:presLayoutVars>
          <dgm:chMax val="0"/>
          <dgm:bulletEnabled val="1"/>
        </dgm:presLayoutVars>
      </dgm:prSet>
      <dgm:spPr/>
    </dgm:pt>
    <dgm:pt modelId="{BFB8B208-0D24-4FF3-B4E8-04BE59F9BCD0}" type="pres">
      <dgm:prSet presAssocID="{B9D32CB6-840D-4CAC-97D3-434CB8751DE0}" presName="nodeRect" presStyleLbl="alignNode1" presStyleIdx="0" presStyleCnt="3">
        <dgm:presLayoutVars>
          <dgm:bulletEnabled val="1"/>
        </dgm:presLayoutVars>
      </dgm:prSet>
      <dgm:spPr/>
    </dgm:pt>
    <dgm:pt modelId="{49514060-EC25-4404-9C69-8D76844850F4}" type="pres">
      <dgm:prSet presAssocID="{717AB714-1D23-4EBD-9676-25A3C47E73CB}" presName="sibTrans" presStyleCnt="0"/>
      <dgm:spPr/>
    </dgm:pt>
    <dgm:pt modelId="{56A4DF7B-CB8D-4123-B19E-E39E82838FBD}" type="pres">
      <dgm:prSet presAssocID="{4FEDABA9-6F97-4AB4-A9BD-1A918B63D703}" presName="compositeNode" presStyleCnt="0">
        <dgm:presLayoutVars>
          <dgm:bulletEnabled val="1"/>
        </dgm:presLayoutVars>
      </dgm:prSet>
      <dgm:spPr/>
    </dgm:pt>
    <dgm:pt modelId="{F8F33B21-8DFF-4475-9FAB-B222C793C4F6}" type="pres">
      <dgm:prSet presAssocID="{4FEDABA9-6F97-4AB4-A9BD-1A918B63D703}" presName="bgRect" presStyleLbl="alignNode1" presStyleIdx="1" presStyleCnt="3"/>
      <dgm:spPr/>
    </dgm:pt>
    <dgm:pt modelId="{EF42677F-59D4-4F79-B1FF-2B5DB26FAE4A}" type="pres">
      <dgm:prSet presAssocID="{46AF409D-DAC5-4BC2-9D1B-6CBCE1F0043F}" presName="sibTransNodeRect" presStyleLbl="alignNode1" presStyleIdx="1" presStyleCnt="3">
        <dgm:presLayoutVars>
          <dgm:chMax val="0"/>
          <dgm:bulletEnabled val="1"/>
        </dgm:presLayoutVars>
      </dgm:prSet>
      <dgm:spPr/>
    </dgm:pt>
    <dgm:pt modelId="{92758E59-BB0F-4024-BFDB-8E98C946D39A}" type="pres">
      <dgm:prSet presAssocID="{4FEDABA9-6F97-4AB4-A9BD-1A918B63D703}" presName="nodeRect" presStyleLbl="alignNode1" presStyleIdx="1" presStyleCnt="3">
        <dgm:presLayoutVars>
          <dgm:bulletEnabled val="1"/>
        </dgm:presLayoutVars>
      </dgm:prSet>
      <dgm:spPr/>
    </dgm:pt>
    <dgm:pt modelId="{C505F3C9-ACFB-430E-9DEC-93A7B07A0F91}" type="pres">
      <dgm:prSet presAssocID="{46AF409D-DAC5-4BC2-9D1B-6CBCE1F0043F}" presName="sibTrans" presStyleCnt="0"/>
      <dgm:spPr/>
    </dgm:pt>
    <dgm:pt modelId="{70299AE4-2BA3-4ACC-929F-B4A225871B12}" type="pres">
      <dgm:prSet presAssocID="{4240352E-933E-4046-BF19-F7B65832173C}" presName="compositeNode" presStyleCnt="0">
        <dgm:presLayoutVars>
          <dgm:bulletEnabled val="1"/>
        </dgm:presLayoutVars>
      </dgm:prSet>
      <dgm:spPr/>
    </dgm:pt>
    <dgm:pt modelId="{C90DECAA-70B5-40BF-A302-12397F28E099}" type="pres">
      <dgm:prSet presAssocID="{4240352E-933E-4046-BF19-F7B65832173C}" presName="bgRect" presStyleLbl="alignNode1" presStyleIdx="2" presStyleCnt="3"/>
      <dgm:spPr/>
    </dgm:pt>
    <dgm:pt modelId="{7A743747-BEA6-4896-9639-8390BA1BB417}" type="pres">
      <dgm:prSet presAssocID="{32D44A09-D513-45F3-9D4E-E0F5A5B04B38}" presName="sibTransNodeRect" presStyleLbl="alignNode1" presStyleIdx="2" presStyleCnt="3">
        <dgm:presLayoutVars>
          <dgm:chMax val="0"/>
          <dgm:bulletEnabled val="1"/>
        </dgm:presLayoutVars>
      </dgm:prSet>
      <dgm:spPr/>
    </dgm:pt>
    <dgm:pt modelId="{35D8F25B-A96C-4DCE-B20A-0789C4CE82E3}" type="pres">
      <dgm:prSet presAssocID="{4240352E-933E-4046-BF19-F7B65832173C}" presName="nodeRect" presStyleLbl="alignNode1" presStyleIdx="2" presStyleCnt="3">
        <dgm:presLayoutVars>
          <dgm:bulletEnabled val="1"/>
        </dgm:presLayoutVars>
      </dgm:prSet>
      <dgm:spPr/>
    </dgm:pt>
  </dgm:ptLst>
  <dgm:cxnLst>
    <dgm:cxn modelId="{B499566B-EF8F-4591-9E04-F42FB744AA45}" type="presOf" srcId="{32D44A09-D513-45F3-9D4E-E0F5A5B04B38}" destId="{7A743747-BEA6-4896-9639-8390BA1BB417}" srcOrd="0" destOrd="0" presId="urn:microsoft.com/office/officeart/2016/7/layout/LinearBlockProcessNumbered"/>
    <dgm:cxn modelId="{67287870-6E06-470F-8C1B-53B47BC73CB8}" type="presOf" srcId="{CADA6403-FD17-4035-BC0C-5F69AE198A30}" destId="{8071B816-4C1A-4B09-A2C3-8845F6839E5E}" srcOrd="0" destOrd="0" presId="urn:microsoft.com/office/officeart/2016/7/layout/LinearBlockProcessNumbered"/>
    <dgm:cxn modelId="{BE2D3E7D-CF8D-4179-AE5E-B9856ABB9E76}" type="presOf" srcId="{717AB714-1D23-4EBD-9676-25A3C47E73CB}" destId="{F8B9FE0D-7541-4933-9C2D-8453FE1AC7C2}" srcOrd="0" destOrd="0" presId="urn:microsoft.com/office/officeart/2016/7/layout/LinearBlockProcessNumbered"/>
    <dgm:cxn modelId="{5032E07F-06AB-4387-807D-8BB30BB7BF19}" type="presOf" srcId="{4240352E-933E-4046-BF19-F7B65832173C}" destId="{C90DECAA-70B5-40BF-A302-12397F28E099}" srcOrd="0" destOrd="0" presId="urn:microsoft.com/office/officeart/2016/7/layout/LinearBlockProcessNumbered"/>
    <dgm:cxn modelId="{8B2890A6-7A19-442E-8662-4359826EC9AF}" type="presOf" srcId="{4FEDABA9-6F97-4AB4-A9BD-1A918B63D703}" destId="{92758E59-BB0F-4024-BFDB-8E98C946D39A}" srcOrd="1" destOrd="0" presId="urn:microsoft.com/office/officeart/2016/7/layout/LinearBlockProcessNumbered"/>
    <dgm:cxn modelId="{A2A854BA-F5AD-41EA-8C7D-4D9DC441D5E4}" type="presOf" srcId="{B9D32CB6-840D-4CAC-97D3-434CB8751DE0}" destId="{E0CAB0CC-C126-4CE8-8446-101BDEDE238E}" srcOrd="0" destOrd="0" presId="urn:microsoft.com/office/officeart/2016/7/layout/LinearBlockProcessNumbered"/>
    <dgm:cxn modelId="{6AF3EFC0-66F1-43AC-A433-EFD48A300093}" srcId="{CADA6403-FD17-4035-BC0C-5F69AE198A30}" destId="{4240352E-933E-4046-BF19-F7B65832173C}" srcOrd="2" destOrd="0" parTransId="{91E12B02-9A07-4018-A6AD-2DCD21EF88BE}" sibTransId="{32D44A09-D513-45F3-9D4E-E0F5A5B04B38}"/>
    <dgm:cxn modelId="{6AB894C5-657B-4830-B041-D9D44F6782F3}" srcId="{CADA6403-FD17-4035-BC0C-5F69AE198A30}" destId="{B9D32CB6-840D-4CAC-97D3-434CB8751DE0}" srcOrd="0" destOrd="0" parTransId="{0536E432-D068-424B-BCBA-022C497D5253}" sibTransId="{717AB714-1D23-4EBD-9676-25A3C47E73CB}"/>
    <dgm:cxn modelId="{C35D1CD5-A3CE-4E8D-B825-51B6F15AD47A}" type="presOf" srcId="{46AF409D-DAC5-4BC2-9D1B-6CBCE1F0043F}" destId="{EF42677F-59D4-4F79-B1FF-2B5DB26FAE4A}" srcOrd="0" destOrd="0" presId="urn:microsoft.com/office/officeart/2016/7/layout/LinearBlockProcessNumbered"/>
    <dgm:cxn modelId="{5154E7D8-38A2-421A-89E3-8B716487ABD5}" type="presOf" srcId="{4240352E-933E-4046-BF19-F7B65832173C}" destId="{35D8F25B-A96C-4DCE-B20A-0789C4CE82E3}" srcOrd="1" destOrd="0" presId="urn:microsoft.com/office/officeart/2016/7/layout/LinearBlockProcessNumbered"/>
    <dgm:cxn modelId="{E0875AE2-1FB5-4D4D-9997-411E6262ADDB}" type="presOf" srcId="{B9D32CB6-840D-4CAC-97D3-434CB8751DE0}" destId="{BFB8B208-0D24-4FF3-B4E8-04BE59F9BCD0}" srcOrd="1" destOrd="0" presId="urn:microsoft.com/office/officeart/2016/7/layout/LinearBlockProcessNumbered"/>
    <dgm:cxn modelId="{614ADAF6-9397-4FF1-AC31-1B2B799DADAD}" type="presOf" srcId="{4FEDABA9-6F97-4AB4-A9BD-1A918B63D703}" destId="{F8F33B21-8DFF-4475-9FAB-B222C793C4F6}" srcOrd="0" destOrd="0" presId="urn:microsoft.com/office/officeart/2016/7/layout/LinearBlockProcessNumbered"/>
    <dgm:cxn modelId="{A42DC4FF-2661-4926-AEEE-7462778C99F4}" srcId="{CADA6403-FD17-4035-BC0C-5F69AE198A30}" destId="{4FEDABA9-6F97-4AB4-A9BD-1A918B63D703}" srcOrd="1" destOrd="0" parTransId="{EC8831EE-9362-48B5-A686-790FE6209AC0}" sibTransId="{46AF409D-DAC5-4BC2-9D1B-6CBCE1F0043F}"/>
    <dgm:cxn modelId="{ADDC040C-E90F-4386-B4E6-96FF9DA1892A}" type="presParOf" srcId="{8071B816-4C1A-4B09-A2C3-8845F6839E5E}" destId="{99A94CC3-BAF3-4E3B-A2A8-704EE24808C4}" srcOrd="0" destOrd="0" presId="urn:microsoft.com/office/officeart/2016/7/layout/LinearBlockProcessNumbered"/>
    <dgm:cxn modelId="{6EB293F2-C7D6-43F3-B012-5331987333C4}" type="presParOf" srcId="{99A94CC3-BAF3-4E3B-A2A8-704EE24808C4}" destId="{E0CAB0CC-C126-4CE8-8446-101BDEDE238E}" srcOrd="0" destOrd="0" presId="urn:microsoft.com/office/officeart/2016/7/layout/LinearBlockProcessNumbered"/>
    <dgm:cxn modelId="{E6A711F7-62A1-48E4-ADB8-D6E4B198367E}" type="presParOf" srcId="{99A94CC3-BAF3-4E3B-A2A8-704EE24808C4}" destId="{F8B9FE0D-7541-4933-9C2D-8453FE1AC7C2}" srcOrd="1" destOrd="0" presId="urn:microsoft.com/office/officeart/2016/7/layout/LinearBlockProcessNumbered"/>
    <dgm:cxn modelId="{4E868E69-D1AC-4503-8EFE-A7A3AD9C670D}" type="presParOf" srcId="{99A94CC3-BAF3-4E3B-A2A8-704EE24808C4}" destId="{BFB8B208-0D24-4FF3-B4E8-04BE59F9BCD0}" srcOrd="2" destOrd="0" presId="urn:microsoft.com/office/officeart/2016/7/layout/LinearBlockProcessNumbered"/>
    <dgm:cxn modelId="{D15D83CD-0D6E-41E1-B5BC-868C1702D370}" type="presParOf" srcId="{8071B816-4C1A-4B09-A2C3-8845F6839E5E}" destId="{49514060-EC25-4404-9C69-8D76844850F4}" srcOrd="1" destOrd="0" presId="urn:microsoft.com/office/officeart/2016/7/layout/LinearBlockProcessNumbered"/>
    <dgm:cxn modelId="{991A4711-3C3E-488B-A8FE-F9E05A2F1C5E}" type="presParOf" srcId="{8071B816-4C1A-4B09-A2C3-8845F6839E5E}" destId="{56A4DF7B-CB8D-4123-B19E-E39E82838FBD}" srcOrd="2" destOrd="0" presId="urn:microsoft.com/office/officeart/2016/7/layout/LinearBlockProcessNumbered"/>
    <dgm:cxn modelId="{E0351BD2-69BA-45DB-A1A8-B811AC4A2346}" type="presParOf" srcId="{56A4DF7B-CB8D-4123-B19E-E39E82838FBD}" destId="{F8F33B21-8DFF-4475-9FAB-B222C793C4F6}" srcOrd="0" destOrd="0" presId="urn:microsoft.com/office/officeart/2016/7/layout/LinearBlockProcessNumbered"/>
    <dgm:cxn modelId="{35CE317E-264F-473E-9961-734032E5F3DA}" type="presParOf" srcId="{56A4DF7B-CB8D-4123-B19E-E39E82838FBD}" destId="{EF42677F-59D4-4F79-B1FF-2B5DB26FAE4A}" srcOrd="1" destOrd="0" presId="urn:microsoft.com/office/officeart/2016/7/layout/LinearBlockProcessNumbered"/>
    <dgm:cxn modelId="{57BB944C-AA21-4959-99FD-3521C4957E82}" type="presParOf" srcId="{56A4DF7B-CB8D-4123-B19E-E39E82838FBD}" destId="{92758E59-BB0F-4024-BFDB-8E98C946D39A}" srcOrd="2" destOrd="0" presId="urn:microsoft.com/office/officeart/2016/7/layout/LinearBlockProcessNumbered"/>
    <dgm:cxn modelId="{C551879E-018F-4162-8B03-B31B289B0AFA}" type="presParOf" srcId="{8071B816-4C1A-4B09-A2C3-8845F6839E5E}" destId="{C505F3C9-ACFB-430E-9DEC-93A7B07A0F91}" srcOrd="3" destOrd="0" presId="urn:microsoft.com/office/officeart/2016/7/layout/LinearBlockProcessNumbered"/>
    <dgm:cxn modelId="{B3BC1EDE-F350-4371-ABF5-1B073C812E4D}" type="presParOf" srcId="{8071B816-4C1A-4B09-A2C3-8845F6839E5E}" destId="{70299AE4-2BA3-4ACC-929F-B4A225871B12}" srcOrd="4" destOrd="0" presId="urn:microsoft.com/office/officeart/2016/7/layout/LinearBlockProcessNumbered"/>
    <dgm:cxn modelId="{D3C9BC83-9155-4584-ACBC-212511E441B1}" type="presParOf" srcId="{70299AE4-2BA3-4ACC-929F-B4A225871B12}" destId="{C90DECAA-70B5-40BF-A302-12397F28E099}" srcOrd="0" destOrd="0" presId="urn:microsoft.com/office/officeart/2016/7/layout/LinearBlockProcessNumbered"/>
    <dgm:cxn modelId="{3DB30DDD-6AF6-4A40-B52F-8FFA17398AD1}" type="presParOf" srcId="{70299AE4-2BA3-4ACC-929F-B4A225871B12}" destId="{7A743747-BEA6-4896-9639-8390BA1BB417}" srcOrd="1" destOrd="0" presId="urn:microsoft.com/office/officeart/2016/7/layout/LinearBlockProcessNumbered"/>
    <dgm:cxn modelId="{8DF7565E-FA1C-405C-9B50-C2BB86E9F092}" type="presParOf" srcId="{70299AE4-2BA3-4ACC-929F-B4A225871B12}" destId="{35D8F25B-A96C-4DCE-B20A-0789C4CE82E3}"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E50FA8-58AC-4377-AD27-BFBA9559FD92}" type="doc">
      <dgm:prSet loTypeId="urn:microsoft.com/office/officeart/2005/8/layout/hProcess9" loCatId="process" qsTypeId="urn:microsoft.com/office/officeart/2005/8/quickstyle/simple4" qsCatId="simple" csTypeId="urn:microsoft.com/office/officeart/2005/8/colors/accent1_2" csCatId="accent1"/>
      <dgm:spPr/>
      <dgm:t>
        <a:bodyPr/>
        <a:lstStyle/>
        <a:p>
          <a:endParaRPr lang="en-US"/>
        </a:p>
      </dgm:t>
    </dgm:pt>
    <dgm:pt modelId="{97267412-623E-4FCC-88B9-8850484D5E56}">
      <dgm:prSet/>
      <dgm:spPr/>
      <dgm:t>
        <a:bodyPr/>
        <a:lstStyle/>
        <a:p>
          <a:r>
            <a:rPr lang="en-US" baseline="0"/>
            <a:t>Two sets of regional pairs</a:t>
          </a:r>
          <a:endParaRPr lang="en-US"/>
        </a:p>
      </dgm:t>
    </dgm:pt>
    <dgm:pt modelId="{B7C63E3F-0483-4F40-8A44-386B1045B18C}" type="parTrans" cxnId="{A74F4E46-A9FD-449B-8D61-10CED69CAFC7}">
      <dgm:prSet/>
      <dgm:spPr/>
      <dgm:t>
        <a:bodyPr/>
        <a:lstStyle/>
        <a:p>
          <a:endParaRPr lang="en-US"/>
        </a:p>
      </dgm:t>
    </dgm:pt>
    <dgm:pt modelId="{C6B72933-EE54-4FE6-803A-C13D1129EE09}" type="sibTrans" cxnId="{A74F4E46-A9FD-449B-8D61-10CED69CAFC7}">
      <dgm:prSet/>
      <dgm:spPr/>
      <dgm:t>
        <a:bodyPr/>
        <a:lstStyle/>
        <a:p>
          <a:endParaRPr lang="en-US"/>
        </a:p>
      </dgm:t>
    </dgm:pt>
    <dgm:pt modelId="{EC2ED745-7D31-4971-9C87-9C105C9C0EE3}">
      <dgm:prSet/>
      <dgm:spPr/>
      <dgm:t>
        <a:bodyPr/>
        <a:lstStyle/>
        <a:p>
          <a:r>
            <a:rPr lang="en-US" baseline="0"/>
            <a:t>A Site2Site between Regional Pairs (optional)</a:t>
          </a:r>
          <a:endParaRPr lang="en-US"/>
        </a:p>
      </dgm:t>
    </dgm:pt>
    <dgm:pt modelId="{8CC1FD6C-74EA-48AD-8B3F-8747C8744F01}" type="parTrans" cxnId="{84E1CD0B-C3B7-41A1-BA61-E9FEB5287371}">
      <dgm:prSet/>
      <dgm:spPr/>
      <dgm:t>
        <a:bodyPr/>
        <a:lstStyle/>
        <a:p>
          <a:endParaRPr lang="en-US"/>
        </a:p>
      </dgm:t>
    </dgm:pt>
    <dgm:pt modelId="{AAD82AAD-4F70-4424-A45C-90762A2E1F39}" type="sibTrans" cxnId="{84E1CD0B-C3B7-41A1-BA61-E9FEB5287371}">
      <dgm:prSet/>
      <dgm:spPr/>
      <dgm:t>
        <a:bodyPr/>
        <a:lstStyle/>
        <a:p>
          <a:endParaRPr lang="en-US"/>
        </a:p>
      </dgm:t>
    </dgm:pt>
    <dgm:pt modelId="{A64D0BED-A232-41C9-847C-CD378548D90C}" type="pres">
      <dgm:prSet presAssocID="{D4E50FA8-58AC-4377-AD27-BFBA9559FD92}" presName="CompostProcess" presStyleCnt="0">
        <dgm:presLayoutVars>
          <dgm:dir/>
          <dgm:resizeHandles val="exact"/>
        </dgm:presLayoutVars>
      </dgm:prSet>
      <dgm:spPr/>
    </dgm:pt>
    <dgm:pt modelId="{C68FFBD9-ED12-40EC-B8B9-5B3DEDADDEB3}" type="pres">
      <dgm:prSet presAssocID="{D4E50FA8-58AC-4377-AD27-BFBA9559FD92}" presName="arrow" presStyleLbl="bgShp" presStyleIdx="0" presStyleCnt="1"/>
      <dgm:spPr/>
    </dgm:pt>
    <dgm:pt modelId="{75179244-83BC-4484-A73F-7880D3002277}" type="pres">
      <dgm:prSet presAssocID="{D4E50FA8-58AC-4377-AD27-BFBA9559FD92}" presName="linearProcess" presStyleCnt="0"/>
      <dgm:spPr/>
    </dgm:pt>
    <dgm:pt modelId="{476220DE-EF16-4A83-81F7-BF2492524C70}" type="pres">
      <dgm:prSet presAssocID="{97267412-623E-4FCC-88B9-8850484D5E56}" presName="textNode" presStyleLbl="node1" presStyleIdx="0" presStyleCnt="2">
        <dgm:presLayoutVars>
          <dgm:bulletEnabled val="1"/>
        </dgm:presLayoutVars>
      </dgm:prSet>
      <dgm:spPr/>
    </dgm:pt>
    <dgm:pt modelId="{8B5BFD1A-26C7-442D-AEDF-E1FFF7412A56}" type="pres">
      <dgm:prSet presAssocID="{C6B72933-EE54-4FE6-803A-C13D1129EE09}" presName="sibTrans" presStyleCnt="0"/>
      <dgm:spPr/>
    </dgm:pt>
    <dgm:pt modelId="{73F292D8-20E0-4004-B6AB-1E5D81E2625E}" type="pres">
      <dgm:prSet presAssocID="{EC2ED745-7D31-4971-9C87-9C105C9C0EE3}" presName="textNode" presStyleLbl="node1" presStyleIdx="1" presStyleCnt="2">
        <dgm:presLayoutVars>
          <dgm:bulletEnabled val="1"/>
        </dgm:presLayoutVars>
      </dgm:prSet>
      <dgm:spPr/>
    </dgm:pt>
  </dgm:ptLst>
  <dgm:cxnLst>
    <dgm:cxn modelId="{84E1CD0B-C3B7-41A1-BA61-E9FEB5287371}" srcId="{D4E50FA8-58AC-4377-AD27-BFBA9559FD92}" destId="{EC2ED745-7D31-4971-9C87-9C105C9C0EE3}" srcOrd="1" destOrd="0" parTransId="{8CC1FD6C-74EA-48AD-8B3F-8747C8744F01}" sibTransId="{AAD82AAD-4F70-4424-A45C-90762A2E1F39}"/>
    <dgm:cxn modelId="{40E49163-73DC-4149-BA38-AD9B502E5C25}" type="presOf" srcId="{EC2ED745-7D31-4971-9C87-9C105C9C0EE3}" destId="{73F292D8-20E0-4004-B6AB-1E5D81E2625E}" srcOrd="0" destOrd="0" presId="urn:microsoft.com/office/officeart/2005/8/layout/hProcess9"/>
    <dgm:cxn modelId="{A74F4E46-A9FD-449B-8D61-10CED69CAFC7}" srcId="{D4E50FA8-58AC-4377-AD27-BFBA9559FD92}" destId="{97267412-623E-4FCC-88B9-8850484D5E56}" srcOrd="0" destOrd="0" parTransId="{B7C63E3F-0483-4F40-8A44-386B1045B18C}" sibTransId="{C6B72933-EE54-4FE6-803A-C13D1129EE09}"/>
    <dgm:cxn modelId="{B876DE7B-7EFD-4A91-BD7E-E25553DE3FB3}" type="presOf" srcId="{97267412-623E-4FCC-88B9-8850484D5E56}" destId="{476220DE-EF16-4A83-81F7-BF2492524C70}" srcOrd="0" destOrd="0" presId="urn:microsoft.com/office/officeart/2005/8/layout/hProcess9"/>
    <dgm:cxn modelId="{73EC2FE3-96C8-4140-A503-187CBA26B5FD}" type="presOf" srcId="{D4E50FA8-58AC-4377-AD27-BFBA9559FD92}" destId="{A64D0BED-A232-41C9-847C-CD378548D90C}" srcOrd="0" destOrd="0" presId="urn:microsoft.com/office/officeart/2005/8/layout/hProcess9"/>
    <dgm:cxn modelId="{48D540C3-CD47-4FA2-9855-896D9335A834}" type="presParOf" srcId="{A64D0BED-A232-41C9-847C-CD378548D90C}" destId="{C68FFBD9-ED12-40EC-B8B9-5B3DEDADDEB3}" srcOrd="0" destOrd="0" presId="urn:microsoft.com/office/officeart/2005/8/layout/hProcess9"/>
    <dgm:cxn modelId="{2AE9D363-9A4A-451C-A225-0EDE616BCBED}" type="presParOf" srcId="{A64D0BED-A232-41C9-847C-CD378548D90C}" destId="{75179244-83BC-4484-A73F-7880D3002277}" srcOrd="1" destOrd="0" presId="urn:microsoft.com/office/officeart/2005/8/layout/hProcess9"/>
    <dgm:cxn modelId="{790EE7E9-AA0A-47CB-949A-187352D1911F}" type="presParOf" srcId="{75179244-83BC-4484-A73F-7880D3002277}" destId="{476220DE-EF16-4A83-81F7-BF2492524C70}" srcOrd="0" destOrd="0" presId="urn:microsoft.com/office/officeart/2005/8/layout/hProcess9"/>
    <dgm:cxn modelId="{09890BC1-120F-4BD9-97FD-AD8861FCFC0D}" type="presParOf" srcId="{75179244-83BC-4484-A73F-7880D3002277}" destId="{8B5BFD1A-26C7-442D-AEDF-E1FFF7412A56}" srcOrd="1" destOrd="0" presId="urn:microsoft.com/office/officeart/2005/8/layout/hProcess9"/>
    <dgm:cxn modelId="{A4B8BB3F-09DF-4A20-8BA7-7BAFB363275F}" type="presParOf" srcId="{75179244-83BC-4484-A73F-7880D3002277}" destId="{73F292D8-20E0-4004-B6AB-1E5D81E2625E}" srcOrd="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D0F76-EC86-4C74-B853-43DEF9D99595}">
      <dsp:nvSpPr>
        <dsp:cNvPr id="0" name=""/>
        <dsp:cNvSpPr/>
      </dsp:nvSpPr>
      <dsp:spPr>
        <a:xfrm>
          <a:off x="0" y="431"/>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CC808-4178-4C84-9451-3E1E447239BF}">
      <dsp:nvSpPr>
        <dsp:cNvPr id="0" name=""/>
        <dsp:cNvSpPr/>
      </dsp:nvSpPr>
      <dsp:spPr>
        <a:xfrm>
          <a:off x="0" y="431"/>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New cloud enrollments often don’t get utilized because the technical and business stakeholders are not aware of the cloud adoption strategy</a:t>
          </a:r>
        </a:p>
      </dsp:txBody>
      <dsp:txXfrm>
        <a:off x="0" y="431"/>
        <a:ext cx="5222781" cy="504327"/>
      </dsp:txXfrm>
    </dsp:sp>
    <dsp:sp modelId="{7238A279-B695-4D5B-BC7A-1743E34DA682}">
      <dsp:nvSpPr>
        <dsp:cNvPr id="0" name=""/>
        <dsp:cNvSpPr/>
      </dsp:nvSpPr>
      <dsp:spPr>
        <a:xfrm>
          <a:off x="0" y="504758"/>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8A63C-6441-4B75-8186-81229E88B9A5}">
      <dsp:nvSpPr>
        <dsp:cNvPr id="0" name=""/>
        <dsp:cNvSpPr/>
      </dsp:nvSpPr>
      <dsp:spPr>
        <a:xfrm>
          <a:off x="0" y="504758"/>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Financial and technical stakeholders often change, causing long delays if Azure enterprise roles are assigned to individuals.</a:t>
          </a:r>
        </a:p>
      </dsp:txBody>
      <dsp:txXfrm>
        <a:off x="0" y="504758"/>
        <a:ext cx="5222781" cy="504327"/>
      </dsp:txXfrm>
    </dsp:sp>
    <dsp:sp modelId="{19A7AF71-FFF6-4AB7-B1C7-21F487F1E2A8}">
      <dsp:nvSpPr>
        <dsp:cNvPr id="0" name=""/>
        <dsp:cNvSpPr/>
      </dsp:nvSpPr>
      <dsp:spPr>
        <a:xfrm>
          <a:off x="0" y="1009085"/>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BF149D-E9A7-47E4-81E1-F0A50891D546}">
      <dsp:nvSpPr>
        <dsp:cNvPr id="0" name=""/>
        <dsp:cNvSpPr/>
      </dsp:nvSpPr>
      <dsp:spPr>
        <a:xfrm>
          <a:off x="0" y="1009085"/>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Single Sign-on is a value customers would like, yet is often perceived as being too difficult to implement.</a:t>
          </a:r>
        </a:p>
      </dsp:txBody>
      <dsp:txXfrm>
        <a:off x="0" y="1009085"/>
        <a:ext cx="5222781" cy="504327"/>
      </dsp:txXfrm>
    </dsp:sp>
    <dsp:sp modelId="{E1C78764-10CC-40FE-BC06-4A2CCA7FA192}">
      <dsp:nvSpPr>
        <dsp:cNvPr id="0" name=""/>
        <dsp:cNvSpPr/>
      </dsp:nvSpPr>
      <dsp:spPr>
        <a:xfrm>
          <a:off x="0" y="1513412"/>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06C28-FB55-4E85-AD94-20AB68F96DC0}">
      <dsp:nvSpPr>
        <dsp:cNvPr id="0" name=""/>
        <dsp:cNvSpPr/>
      </dsp:nvSpPr>
      <dsp:spPr>
        <a:xfrm>
          <a:off x="0" y="1513412"/>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Role based access control, data classification and network security is perceived as difficult to </a:t>
          </a:r>
          <a:r>
            <a:rPr lang="en-US" sz="1100" kern="1200" dirty="0" err="1"/>
            <a:t>implemet</a:t>
          </a:r>
          <a:r>
            <a:rPr lang="en-US" sz="1100" kern="1200" dirty="0"/>
            <a:t>.</a:t>
          </a:r>
        </a:p>
      </dsp:txBody>
      <dsp:txXfrm>
        <a:off x="0" y="1513412"/>
        <a:ext cx="5222781" cy="504327"/>
      </dsp:txXfrm>
    </dsp:sp>
    <dsp:sp modelId="{EE0CE803-CAE5-435E-9F21-92DCEF5F5CEC}">
      <dsp:nvSpPr>
        <dsp:cNvPr id="0" name=""/>
        <dsp:cNvSpPr/>
      </dsp:nvSpPr>
      <dsp:spPr>
        <a:xfrm>
          <a:off x="0" y="2017739"/>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829825-8E78-479F-A33E-A55487CAAFE1}">
      <dsp:nvSpPr>
        <dsp:cNvPr id="0" name=""/>
        <dsp:cNvSpPr/>
      </dsp:nvSpPr>
      <dsp:spPr>
        <a:xfrm>
          <a:off x="0" y="2017739"/>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Staff isn’t enabled to deploy workloads securely with a culture of continuous learning.</a:t>
          </a:r>
        </a:p>
      </dsp:txBody>
      <dsp:txXfrm>
        <a:off x="0" y="2017739"/>
        <a:ext cx="5222781" cy="504327"/>
      </dsp:txXfrm>
    </dsp:sp>
    <dsp:sp modelId="{E18A89E0-DC3D-4C0F-96FB-D2AE1535751E}">
      <dsp:nvSpPr>
        <dsp:cNvPr id="0" name=""/>
        <dsp:cNvSpPr/>
      </dsp:nvSpPr>
      <dsp:spPr>
        <a:xfrm>
          <a:off x="0" y="2522066"/>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C5F841-ECD2-49B3-BCF5-380DD7000627}">
      <dsp:nvSpPr>
        <dsp:cNvPr id="0" name=""/>
        <dsp:cNvSpPr/>
      </dsp:nvSpPr>
      <dsp:spPr>
        <a:xfrm>
          <a:off x="0" y="2522066"/>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Hybrid integration of cloud resources, identity, operations, network and security with on premise systems is a great differentiator of Azure to other clouds</a:t>
          </a:r>
        </a:p>
      </dsp:txBody>
      <dsp:txXfrm>
        <a:off x="0" y="2522066"/>
        <a:ext cx="5222781" cy="504327"/>
      </dsp:txXfrm>
    </dsp:sp>
    <dsp:sp modelId="{68AA4399-17C4-48FA-B392-86C335104BB4}">
      <dsp:nvSpPr>
        <dsp:cNvPr id="0" name=""/>
        <dsp:cNvSpPr/>
      </dsp:nvSpPr>
      <dsp:spPr>
        <a:xfrm>
          <a:off x="0" y="3026393"/>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31E46E-1EAA-4343-9215-79C52C59901A}">
      <dsp:nvSpPr>
        <dsp:cNvPr id="0" name=""/>
        <dsp:cNvSpPr/>
      </dsp:nvSpPr>
      <dsp:spPr>
        <a:xfrm>
          <a:off x="0" y="3026393"/>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Partner assistance is not easy to communicate .</a:t>
          </a:r>
        </a:p>
      </dsp:txBody>
      <dsp:txXfrm>
        <a:off x="0" y="3026393"/>
        <a:ext cx="5222781" cy="5043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04637-3068-42C0-B03E-C591D136C8F8}">
      <dsp:nvSpPr>
        <dsp:cNvPr id="0" name=""/>
        <dsp:cNvSpPr/>
      </dsp:nvSpPr>
      <dsp:spPr>
        <a:xfrm>
          <a:off x="16114" y="1772"/>
          <a:ext cx="5045159" cy="153877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baseline="0"/>
            <a:t>Second on-premise location.</a:t>
          </a:r>
          <a:endParaRPr lang="en-US" sz="4800" kern="1200"/>
        </a:p>
      </dsp:txBody>
      <dsp:txXfrm>
        <a:off x="16114" y="1772"/>
        <a:ext cx="5045159" cy="1538773"/>
      </dsp:txXfrm>
    </dsp:sp>
    <dsp:sp modelId="{6A6A92CD-C22E-4855-B3A5-FDBB6237BDA8}">
      <dsp:nvSpPr>
        <dsp:cNvPr id="0" name=""/>
        <dsp:cNvSpPr/>
      </dsp:nvSpPr>
      <dsp:spPr>
        <a:xfrm>
          <a:off x="16114" y="2171191"/>
          <a:ext cx="5045159" cy="153877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baseline="0"/>
            <a:t>dynamic routing technology.</a:t>
          </a:r>
          <a:endParaRPr lang="en-US" sz="4800" kern="1200"/>
        </a:p>
      </dsp:txBody>
      <dsp:txXfrm>
        <a:off x="16114" y="2171191"/>
        <a:ext cx="5045159" cy="15387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3F7FF-A009-4251-BAEA-36A23652E831}">
      <dsp:nvSpPr>
        <dsp:cNvPr id="0" name=""/>
        <dsp:cNvSpPr/>
      </dsp:nvSpPr>
      <dsp:spPr>
        <a:xfrm>
          <a:off x="0" y="20781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E5F92-CB5B-49D6-86CF-81015E42C666}">
      <dsp:nvSpPr>
        <dsp:cNvPr id="0" name=""/>
        <dsp:cNvSpPr/>
      </dsp:nvSpPr>
      <dsp:spPr>
        <a:xfrm>
          <a:off x="261139" y="45450"/>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Four Datacenters</a:t>
          </a:r>
        </a:p>
      </dsp:txBody>
      <dsp:txXfrm>
        <a:off x="276991" y="61302"/>
        <a:ext cx="3624243" cy="293016"/>
      </dsp:txXfrm>
    </dsp:sp>
    <dsp:sp modelId="{5C4259B0-0801-4582-82D4-99E105943CFE}">
      <dsp:nvSpPr>
        <dsp:cNvPr id="0" name=""/>
        <dsp:cNvSpPr/>
      </dsp:nvSpPr>
      <dsp:spPr>
        <a:xfrm>
          <a:off x="0" y="70677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C1AFDF-D644-48F1-913F-DE5AF750890F}">
      <dsp:nvSpPr>
        <dsp:cNvPr id="0" name=""/>
        <dsp:cNvSpPr/>
      </dsp:nvSpPr>
      <dsp:spPr>
        <a:xfrm>
          <a:off x="261139" y="54441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Hybrid Connectivity</a:t>
          </a:r>
        </a:p>
      </dsp:txBody>
      <dsp:txXfrm>
        <a:off x="276991" y="560263"/>
        <a:ext cx="3624243" cy="293016"/>
      </dsp:txXfrm>
    </dsp:sp>
    <dsp:sp modelId="{1C73346E-0515-4ADD-B5BE-C215CE14A360}">
      <dsp:nvSpPr>
        <dsp:cNvPr id="0" name=""/>
        <dsp:cNvSpPr/>
      </dsp:nvSpPr>
      <dsp:spPr>
        <a:xfrm>
          <a:off x="0" y="1205731"/>
          <a:ext cx="5222781" cy="1282049"/>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5346" tIns="229108" rIns="4053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Hybrid Network</a:t>
          </a:r>
        </a:p>
        <a:p>
          <a:pPr marL="57150" lvl="1" indent="-57150" algn="l" defTabSz="488950">
            <a:lnSpc>
              <a:spcPct val="90000"/>
            </a:lnSpc>
            <a:spcBef>
              <a:spcPct val="0"/>
            </a:spcBef>
            <a:spcAft>
              <a:spcPct val="15000"/>
            </a:spcAft>
            <a:buChar char="•"/>
          </a:pPr>
          <a:r>
            <a:rPr lang="en-US" sz="1100" kern="1200"/>
            <a:t>Centralized Network and Identity</a:t>
          </a:r>
        </a:p>
        <a:p>
          <a:pPr marL="57150" lvl="1" indent="-57150" algn="l" defTabSz="488950">
            <a:lnSpc>
              <a:spcPct val="90000"/>
            </a:lnSpc>
            <a:spcBef>
              <a:spcPct val="0"/>
            </a:spcBef>
            <a:spcAft>
              <a:spcPct val="15000"/>
            </a:spcAft>
            <a:buChar char="•"/>
          </a:pPr>
          <a:r>
            <a:rPr lang="en-US" sz="1100" kern="1200"/>
            <a:t>VNET Peering and Gateways</a:t>
          </a:r>
        </a:p>
        <a:p>
          <a:pPr marL="57150" lvl="1" indent="-57150" algn="l" defTabSz="488950">
            <a:lnSpc>
              <a:spcPct val="90000"/>
            </a:lnSpc>
            <a:spcBef>
              <a:spcPct val="0"/>
            </a:spcBef>
            <a:spcAft>
              <a:spcPct val="15000"/>
            </a:spcAft>
            <a:buChar char="•"/>
          </a:pPr>
          <a:r>
            <a:rPr lang="en-US" sz="1100" kern="1200"/>
            <a:t>Named Subnets, NSG and USR</a:t>
          </a:r>
        </a:p>
        <a:p>
          <a:pPr marL="57150" lvl="1" indent="-57150" algn="l" defTabSz="488950">
            <a:lnSpc>
              <a:spcPct val="90000"/>
            </a:lnSpc>
            <a:spcBef>
              <a:spcPct val="0"/>
            </a:spcBef>
            <a:spcAft>
              <a:spcPct val="15000"/>
            </a:spcAft>
            <a:buChar char="•"/>
          </a:pPr>
          <a:r>
            <a:rPr lang="en-US" sz="1100" kern="1200"/>
            <a:t>Network Virtual Appliance ready.</a:t>
          </a:r>
        </a:p>
      </dsp:txBody>
      <dsp:txXfrm>
        <a:off x="0" y="1205731"/>
        <a:ext cx="5222781" cy="1282049"/>
      </dsp:txXfrm>
    </dsp:sp>
    <dsp:sp modelId="{6EE8D0DF-7EE8-4AA7-ABFF-9C5F9DB1E292}">
      <dsp:nvSpPr>
        <dsp:cNvPr id="0" name=""/>
        <dsp:cNvSpPr/>
      </dsp:nvSpPr>
      <dsp:spPr>
        <a:xfrm>
          <a:off x="261139" y="104337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Subscription Subnets:</a:t>
          </a:r>
        </a:p>
      </dsp:txBody>
      <dsp:txXfrm>
        <a:off x="276991" y="1059223"/>
        <a:ext cx="3624243" cy="293016"/>
      </dsp:txXfrm>
    </dsp:sp>
    <dsp:sp modelId="{CFFDC0FA-DB10-439F-9081-249CF86FD1F6}">
      <dsp:nvSpPr>
        <dsp:cNvPr id="0" name=""/>
        <dsp:cNvSpPr/>
      </dsp:nvSpPr>
      <dsp:spPr>
        <a:xfrm>
          <a:off x="0" y="270954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837A55-CF65-40D3-98C4-54C8BC009DB8}">
      <dsp:nvSpPr>
        <dsp:cNvPr id="0" name=""/>
        <dsp:cNvSpPr/>
      </dsp:nvSpPr>
      <dsp:spPr>
        <a:xfrm>
          <a:off x="261139" y="254718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JSON Configuration (ARM)</a:t>
          </a:r>
        </a:p>
      </dsp:txBody>
      <dsp:txXfrm>
        <a:off x="276991" y="2563033"/>
        <a:ext cx="3624243" cy="293016"/>
      </dsp:txXfrm>
    </dsp:sp>
    <dsp:sp modelId="{E57A5630-9392-4141-8E2B-D3F9E53E1351}">
      <dsp:nvSpPr>
        <dsp:cNvPr id="0" name=""/>
        <dsp:cNvSpPr/>
      </dsp:nvSpPr>
      <dsp:spPr>
        <a:xfrm>
          <a:off x="0" y="320850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043B60-0754-473A-A5C4-2430AFC60CF6}">
      <dsp:nvSpPr>
        <dsp:cNvPr id="0" name=""/>
        <dsp:cNvSpPr/>
      </dsp:nvSpPr>
      <dsp:spPr>
        <a:xfrm>
          <a:off x="261139" y="304614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Metadata Spreadsheet</a:t>
          </a:r>
        </a:p>
      </dsp:txBody>
      <dsp:txXfrm>
        <a:off x="276991" y="3061993"/>
        <a:ext cx="3624243" cy="2930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20378-C88B-47C0-B3E6-A89FB239E456}">
      <dsp:nvSpPr>
        <dsp:cNvPr id="0" name=""/>
        <dsp:cNvSpPr/>
      </dsp:nvSpPr>
      <dsp:spPr>
        <a:xfrm>
          <a:off x="0" y="64429"/>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Visual Studio and PowerShell ISE</a:t>
          </a:r>
          <a:endParaRPr lang="en-US" sz="3100" kern="1200"/>
        </a:p>
      </dsp:txBody>
      <dsp:txXfrm>
        <a:off x="64515" y="128944"/>
        <a:ext cx="6082730" cy="1192558"/>
      </dsp:txXfrm>
    </dsp:sp>
    <dsp:sp modelId="{37B2B0BC-FE60-4DC7-BFB1-69028C7FC704}">
      <dsp:nvSpPr>
        <dsp:cNvPr id="0" name=""/>
        <dsp:cNvSpPr/>
      </dsp:nvSpPr>
      <dsp:spPr>
        <a:xfrm>
          <a:off x="0" y="1475297"/>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Security Keys, Published Settings File</a:t>
          </a:r>
          <a:endParaRPr lang="en-US" sz="3100" kern="1200"/>
        </a:p>
      </dsp:txBody>
      <dsp:txXfrm>
        <a:off x="64515" y="1539812"/>
        <a:ext cx="6082730" cy="1192558"/>
      </dsp:txXfrm>
    </dsp:sp>
    <dsp:sp modelId="{FA878F1C-C15F-48D1-A1F7-67A585A441FD}">
      <dsp:nvSpPr>
        <dsp:cNvPr id="0" name=""/>
        <dsp:cNvSpPr/>
      </dsp:nvSpPr>
      <dsp:spPr>
        <a:xfrm>
          <a:off x="0" y="2886165"/>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Portal Role Management</a:t>
          </a:r>
          <a:endParaRPr lang="en-US" sz="3100" kern="1200"/>
        </a:p>
      </dsp:txBody>
      <dsp:txXfrm>
        <a:off x="64515" y="2950680"/>
        <a:ext cx="6082730" cy="1192558"/>
      </dsp:txXfrm>
    </dsp:sp>
    <dsp:sp modelId="{074030DF-EFD5-4E28-9011-67ED148D764A}">
      <dsp:nvSpPr>
        <dsp:cNvPr id="0" name=""/>
        <dsp:cNvSpPr/>
      </dsp:nvSpPr>
      <dsp:spPr>
        <a:xfrm>
          <a:off x="0" y="4297033"/>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Azure Resource Management (ARM)</a:t>
          </a:r>
          <a:endParaRPr lang="en-US" sz="3100" kern="1200"/>
        </a:p>
      </dsp:txBody>
      <dsp:txXfrm>
        <a:off x="64515" y="4361548"/>
        <a:ext cx="6082730" cy="11925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47D6E-5A3B-4D82-8F9A-3EDDC1A1C932}">
      <dsp:nvSpPr>
        <dsp:cNvPr id="0" name=""/>
        <dsp:cNvSpPr/>
      </dsp:nvSpPr>
      <dsp:spPr>
        <a:xfrm>
          <a:off x="0" y="0"/>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B172E0-D7E4-4EF8-B317-593785F37717}">
      <dsp:nvSpPr>
        <dsp:cNvPr id="0" name=""/>
        <dsp:cNvSpPr/>
      </dsp:nvSpPr>
      <dsp:spPr>
        <a:xfrm>
          <a:off x="0" y="0"/>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Use the answers provided in the Department worksheet in the AzureFoundation Spreadsheet (AFS) to setup the Enterprise Enrollment.</a:t>
          </a:r>
          <a:endParaRPr lang="en-US" sz="1400" kern="1200"/>
        </a:p>
      </dsp:txBody>
      <dsp:txXfrm>
        <a:off x="0" y="0"/>
        <a:ext cx="5222781" cy="882787"/>
      </dsp:txXfrm>
    </dsp:sp>
    <dsp:sp modelId="{D82C94E9-F8EA-49D2-8BB3-D21C0CB5A237}">
      <dsp:nvSpPr>
        <dsp:cNvPr id="0" name=""/>
        <dsp:cNvSpPr/>
      </dsp:nvSpPr>
      <dsp:spPr>
        <a:xfrm>
          <a:off x="0" y="882787"/>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C85A2-271B-4067-879F-366FBC958FAD}">
      <dsp:nvSpPr>
        <dsp:cNvPr id="0" name=""/>
        <dsp:cNvSpPr/>
      </dsp:nvSpPr>
      <dsp:spPr>
        <a:xfrm>
          <a:off x="0" y="882787"/>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Leverage the “Notes” worksheet in the AFS for step by step guidance.</a:t>
          </a:r>
          <a:endParaRPr lang="en-US" sz="1400" kern="1200"/>
        </a:p>
      </dsp:txBody>
      <dsp:txXfrm>
        <a:off x="0" y="882787"/>
        <a:ext cx="5222781" cy="882787"/>
      </dsp:txXfrm>
    </dsp:sp>
    <dsp:sp modelId="{21F8A8AF-0493-47E2-A7BA-A905E16D9C9C}">
      <dsp:nvSpPr>
        <dsp:cNvPr id="0" name=""/>
        <dsp:cNvSpPr/>
      </dsp:nvSpPr>
      <dsp:spPr>
        <a:xfrm>
          <a:off x="0" y="1765575"/>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F0E38-170A-43F9-AA00-A706CAF5181C}">
      <dsp:nvSpPr>
        <dsp:cNvPr id="0" name=""/>
        <dsp:cNvSpPr/>
      </dsp:nvSpPr>
      <dsp:spPr>
        <a:xfrm>
          <a:off x="0" y="1765575"/>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Make “Service” users for Department and Account Administrator roles, it seems losing passwords or organizational change as users move to new roles causes unexpected delays.</a:t>
          </a:r>
          <a:endParaRPr lang="en-US" sz="1400" kern="1200"/>
        </a:p>
      </dsp:txBody>
      <dsp:txXfrm>
        <a:off x="0" y="1765575"/>
        <a:ext cx="5222781" cy="882787"/>
      </dsp:txXfrm>
    </dsp:sp>
    <dsp:sp modelId="{256136B2-8B9F-413C-9BBD-9883483DF034}">
      <dsp:nvSpPr>
        <dsp:cNvPr id="0" name=""/>
        <dsp:cNvSpPr/>
      </dsp:nvSpPr>
      <dsp:spPr>
        <a:xfrm>
          <a:off x="0" y="2648363"/>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682A77-FC66-4029-9344-F35D407A04AF}">
      <dsp:nvSpPr>
        <dsp:cNvPr id="0" name=""/>
        <dsp:cNvSpPr/>
      </dsp:nvSpPr>
      <dsp:spPr>
        <a:xfrm>
          <a:off x="0" y="2648363"/>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Global Administrators in the Azure Active Directory is very powerful, consider they can reset anyone’s password and impersonate that person, including the Enterprise Administrators.</a:t>
          </a:r>
          <a:endParaRPr lang="en-US" sz="1400" kern="1200"/>
        </a:p>
      </dsp:txBody>
      <dsp:txXfrm>
        <a:off x="0" y="2648363"/>
        <a:ext cx="5222781" cy="8827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280E4-B697-4916-884D-1B9602A687D1}">
      <dsp:nvSpPr>
        <dsp:cNvPr id="0" name=""/>
        <dsp:cNvSpPr/>
      </dsp:nvSpPr>
      <dsp:spPr>
        <a:xfrm>
          <a:off x="375"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The subscription is where workloads are deployed in Azure.  </a:t>
          </a:r>
          <a:endParaRPr lang="en-US" sz="1100" kern="1200" dirty="0"/>
        </a:p>
      </dsp:txBody>
      <dsp:txXfrm>
        <a:off x="375" y="1749833"/>
        <a:ext cx="1519124" cy="1093769"/>
      </dsp:txXfrm>
    </dsp:sp>
    <dsp:sp modelId="{9D6EB965-92AF-4509-BC58-F328F8F325CD}">
      <dsp:nvSpPr>
        <dsp:cNvPr id="0" name=""/>
        <dsp:cNvSpPr/>
      </dsp:nvSpPr>
      <dsp:spPr>
        <a:xfrm>
          <a:off x="375"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01</a:t>
          </a:r>
        </a:p>
      </dsp:txBody>
      <dsp:txXfrm>
        <a:off x="375" y="1020653"/>
        <a:ext cx="1519124" cy="729179"/>
      </dsp:txXfrm>
    </dsp:sp>
    <dsp:sp modelId="{1792A47F-99DE-4BC6-A7C6-0169B5D4DEAA}">
      <dsp:nvSpPr>
        <dsp:cNvPr id="0" name=""/>
        <dsp:cNvSpPr/>
      </dsp:nvSpPr>
      <dsp:spPr>
        <a:xfrm>
          <a:off x="1641030"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Set up the Co-Administrator for each Subscription.</a:t>
          </a:r>
          <a:endParaRPr lang="en-US" sz="1100" kern="1200" dirty="0"/>
        </a:p>
      </dsp:txBody>
      <dsp:txXfrm>
        <a:off x="1641030" y="1749833"/>
        <a:ext cx="1519124" cy="1093769"/>
      </dsp:txXfrm>
    </dsp:sp>
    <dsp:sp modelId="{D9F244DC-200D-4572-AAC4-856F77FED519}">
      <dsp:nvSpPr>
        <dsp:cNvPr id="0" name=""/>
        <dsp:cNvSpPr/>
      </dsp:nvSpPr>
      <dsp:spPr>
        <a:xfrm>
          <a:off x="1641030"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02</a:t>
          </a:r>
        </a:p>
      </dsp:txBody>
      <dsp:txXfrm>
        <a:off x="1641030" y="1020653"/>
        <a:ext cx="1519124" cy="729179"/>
      </dsp:txXfrm>
    </dsp:sp>
    <dsp:sp modelId="{7A90F484-F24B-489E-B07B-06490E2EF4CB}">
      <dsp:nvSpPr>
        <dsp:cNvPr id="0" name=""/>
        <dsp:cNvSpPr/>
      </dsp:nvSpPr>
      <dsp:spPr>
        <a:xfrm>
          <a:off x="3281684"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Role Based Access Control</a:t>
          </a:r>
          <a:endParaRPr lang="en-US" sz="1100" kern="1200" dirty="0"/>
        </a:p>
      </dsp:txBody>
      <dsp:txXfrm>
        <a:off x="3281684" y="1749833"/>
        <a:ext cx="1519124" cy="1093769"/>
      </dsp:txXfrm>
    </dsp:sp>
    <dsp:sp modelId="{65C319A5-862B-4AEB-BE82-310BE4DB742A}">
      <dsp:nvSpPr>
        <dsp:cNvPr id="0" name=""/>
        <dsp:cNvSpPr/>
      </dsp:nvSpPr>
      <dsp:spPr>
        <a:xfrm>
          <a:off x="3281684"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03</a:t>
          </a:r>
        </a:p>
      </dsp:txBody>
      <dsp:txXfrm>
        <a:off x="3281684" y="1020653"/>
        <a:ext cx="1519124" cy="72917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9F3A-8A58-447D-9E42-6BDBE23D9558}">
      <dsp:nvSpPr>
        <dsp:cNvPr id="0" name=""/>
        <dsp:cNvSpPr/>
      </dsp:nvSpPr>
      <dsp:spPr>
        <a:xfrm>
          <a:off x="0" y="0"/>
          <a:ext cx="5222781"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4E30AB93-05BE-4316-88ED-BE50F435B396}">
      <dsp:nvSpPr>
        <dsp:cNvPr id="0" name=""/>
        <dsp:cNvSpPr/>
      </dsp:nvSpPr>
      <dsp:spPr>
        <a:xfrm>
          <a:off x="0" y="0"/>
          <a:ext cx="1044556" cy="3531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The Azure Active Directory (AAD) that controls the administrative access to Sovereign (US Government Cloud) is isolated from the Office 365 Azure Active Directory.</a:t>
          </a:r>
          <a:endParaRPr lang="en-US" sz="1200" kern="1200"/>
        </a:p>
      </dsp:txBody>
      <dsp:txXfrm>
        <a:off x="0" y="0"/>
        <a:ext cx="1044556" cy="3531152"/>
      </dsp:txXfrm>
    </dsp:sp>
    <dsp:sp modelId="{B59A4A14-AC7D-4441-A30A-15D779C6D82C}">
      <dsp:nvSpPr>
        <dsp:cNvPr id="0" name=""/>
        <dsp:cNvSpPr/>
      </dsp:nvSpPr>
      <dsp:spPr>
        <a:xfrm>
          <a:off x="1122898" y="33276"/>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Azure Active Directory Connect can still synchronize Sovereign Cloud AAD with Administrators</a:t>
          </a:r>
          <a:endParaRPr lang="en-US" sz="1200" kern="1200"/>
        </a:p>
      </dsp:txBody>
      <dsp:txXfrm>
        <a:off x="1122898" y="33276"/>
        <a:ext cx="4099883" cy="665539"/>
      </dsp:txXfrm>
    </dsp:sp>
    <dsp:sp modelId="{CA9FD1E5-5B24-443C-90EA-34055AB230EE}">
      <dsp:nvSpPr>
        <dsp:cNvPr id="0" name=""/>
        <dsp:cNvSpPr/>
      </dsp:nvSpPr>
      <dsp:spPr>
        <a:xfrm>
          <a:off x="1044556" y="698816"/>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1934E2C3-2C00-4ACA-846D-683A3C470397}">
      <dsp:nvSpPr>
        <dsp:cNvPr id="0" name=""/>
        <dsp:cNvSpPr/>
      </dsp:nvSpPr>
      <dsp:spPr>
        <a:xfrm>
          <a:off x="1122898" y="732093"/>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Sovereign Cloud Directory cannot have the same User Principle Names (UPN) as any other AAD.  </a:t>
          </a:r>
          <a:endParaRPr lang="en-US" sz="1200" kern="1200"/>
        </a:p>
      </dsp:txBody>
      <dsp:txXfrm>
        <a:off x="1122898" y="732093"/>
        <a:ext cx="4099883" cy="665539"/>
      </dsp:txXfrm>
    </dsp:sp>
    <dsp:sp modelId="{0CB76A5E-FFD1-4CE9-A7BE-C2677CE24127}">
      <dsp:nvSpPr>
        <dsp:cNvPr id="0" name=""/>
        <dsp:cNvSpPr/>
      </dsp:nvSpPr>
      <dsp:spPr>
        <a:xfrm>
          <a:off x="1044556" y="1397632"/>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9FBBDEB4-706A-4C5C-BA9F-110CCA994623}">
      <dsp:nvSpPr>
        <dsp:cNvPr id="0" name=""/>
        <dsp:cNvSpPr/>
      </dsp:nvSpPr>
      <dsp:spPr>
        <a:xfrm>
          <a:off x="1122898" y="1430909"/>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AAD Connect can only synchronize to one and only one AAD.</a:t>
          </a:r>
          <a:endParaRPr lang="en-US" sz="1200" kern="1200"/>
        </a:p>
      </dsp:txBody>
      <dsp:txXfrm>
        <a:off x="1122898" y="1430909"/>
        <a:ext cx="4099883" cy="665539"/>
      </dsp:txXfrm>
    </dsp:sp>
    <dsp:sp modelId="{FDF0E62F-7848-4175-94E8-685BDF76467B}">
      <dsp:nvSpPr>
        <dsp:cNvPr id="0" name=""/>
        <dsp:cNvSpPr/>
      </dsp:nvSpPr>
      <dsp:spPr>
        <a:xfrm>
          <a:off x="1044556" y="2096449"/>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BF8E97D1-CE0D-4F44-A653-9A7A9D4DD4DF}">
      <dsp:nvSpPr>
        <dsp:cNvPr id="0" name=""/>
        <dsp:cNvSpPr/>
      </dsp:nvSpPr>
      <dsp:spPr>
        <a:xfrm>
          <a:off x="1122898" y="2129726"/>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Subscriptions in Sovereign Clouds can have one and only one AAD associated with any subscription in the enrollment.</a:t>
          </a:r>
          <a:endParaRPr lang="en-US" sz="1200" kern="1200"/>
        </a:p>
      </dsp:txBody>
      <dsp:txXfrm>
        <a:off x="1122898" y="2129726"/>
        <a:ext cx="4099883" cy="665539"/>
      </dsp:txXfrm>
    </dsp:sp>
    <dsp:sp modelId="{183923B1-45FB-48C3-9CB9-4D1ABE35CC08}">
      <dsp:nvSpPr>
        <dsp:cNvPr id="0" name=""/>
        <dsp:cNvSpPr/>
      </dsp:nvSpPr>
      <dsp:spPr>
        <a:xfrm>
          <a:off x="1044556" y="2795265"/>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CA7034D2-8CE9-4C12-8285-37D06C2E90DA}">
      <dsp:nvSpPr>
        <dsp:cNvPr id="0" name=""/>
        <dsp:cNvSpPr/>
      </dsp:nvSpPr>
      <dsp:spPr>
        <a:xfrm>
          <a:off x="1122898" y="2828542"/>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Web Apps and App Services can be deployed with the sovereign cloud (administrators), while the application itself can be configured to any O365 or other AAD directory.</a:t>
          </a:r>
          <a:endParaRPr lang="en-US" sz="1200" kern="1200"/>
        </a:p>
      </dsp:txBody>
      <dsp:txXfrm>
        <a:off x="1122898" y="2828542"/>
        <a:ext cx="4099883" cy="665539"/>
      </dsp:txXfrm>
    </dsp:sp>
    <dsp:sp modelId="{4249E1F0-0138-4479-8C48-1A648AFEC532}">
      <dsp:nvSpPr>
        <dsp:cNvPr id="0" name=""/>
        <dsp:cNvSpPr/>
      </dsp:nvSpPr>
      <dsp:spPr>
        <a:xfrm>
          <a:off x="1044556" y="3494081"/>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886A2-E6B7-4778-90C1-691797989451}">
      <dsp:nvSpPr>
        <dsp:cNvPr id="0" name=""/>
        <dsp:cNvSpPr/>
      </dsp:nvSpPr>
      <dsp:spPr>
        <a:xfrm>
          <a:off x="0" y="0"/>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9B799-F72C-4490-A895-E5921907E8E1}">
      <dsp:nvSpPr>
        <dsp:cNvPr id="0" name=""/>
        <dsp:cNvSpPr/>
      </dsp:nvSpPr>
      <dsp:spPr>
        <a:xfrm>
          <a:off x="0" y="0"/>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When Adding another Enterprise, Department or Account Administrator the portal gives an error message “Invalid Account”.  This is caused because the setting on the Enrollment Tab for “Auth Level” isn’t set to “Work or School Account Cross Tenant”</a:t>
          </a:r>
          <a:endParaRPr lang="en-US" sz="1200" kern="1200"/>
        </a:p>
      </dsp:txBody>
      <dsp:txXfrm>
        <a:off x="0" y="0"/>
        <a:ext cx="5222781" cy="882787"/>
      </dsp:txXfrm>
    </dsp:sp>
    <dsp:sp modelId="{00F2BC1B-BABD-4A19-9AAB-5B6ADF012FE3}">
      <dsp:nvSpPr>
        <dsp:cNvPr id="0" name=""/>
        <dsp:cNvSpPr/>
      </dsp:nvSpPr>
      <dsp:spPr>
        <a:xfrm>
          <a:off x="0" y="882787"/>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36A5D-5498-4F22-B796-DC6E5A1846FC}">
      <dsp:nvSpPr>
        <dsp:cNvPr id="0" name=""/>
        <dsp:cNvSpPr/>
      </dsp:nvSpPr>
      <dsp:spPr>
        <a:xfrm>
          <a:off x="0" y="882787"/>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dirty="0"/>
            <a:t>When Adding an Enterprise Administrator an error that the person is already a Department Administrator.  The Department Administrator needs to be different, find a backup and make the backup be the Department Administrator.</a:t>
          </a:r>
          <a:endParaRPr lang="en-US" sz="1200" kern="1200" dirty="0"/>
        </a:p>
      </dsp:txBody>
      <dsp:txXfrm>
        <a:off x="0" y="882787"/>
        <a:ext cx="5222781" cy="882787"/>
      </dsp:txXfrm>
    </dsp:sp>
    <dsp:sp modelId="{1A1217D2-B166-4367-8F94-23161FD5ABC7}">
      <dsp:nvSpPr>
        <dsp:cNvPr id="0" name=""/>
        <dsp:cNvSpPr/>
      </dsp:nvSpPr>
      <dsp:spPr>
        <a:xfrm>
          <a:off x="0" y="1765575"/>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E9173A-C030-4178-A172-CD882D90073C}">
      <dsp:nvSpPr>
        <dsp:cNvPr id="0" name=""/>
        <dsp:cNvSpPr/>
      </dsp:nvSpPr>
      <dsp:spPr>
        <a:xfrm>
          <a:off x="0" y="1765575"/>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An Account owner can only own one account.  If an account allows “work or School Account Cross Tenant” there is a risk if another organization’s Account Owner has subscriptions, those subscriptions will migrate to your EA.</a:t>
          </a:r>
          <a:endParaRPr lang="en-US" sz="1200" kern="1200"/>
        </a:p>
      </dsp:txBody>
      <dsp:txXfrm>
        <a:off x="0" y="1765575"/>
        <a:ext cx="5222781" cy="882787"/>
      </dsp:txXfrm>
    </dsp:sp>
    <dsp:sp modelId="{0FB6A940-5EE9-4CC3-9C57-9385FB80A670}">
      <dsp:nvSpPr>
        <dsp:cNvPr id="0" name=""/>
        <dsp:cNvSpPr/>
      </dsp:nvSpPr>
      <dsp:spPr>
        <a:xfrm>
          <a:off x="0" y="2648363"/>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B70D00-AAA0-4555-8193-9AAFC1A16C95}">
      <dsp:nvSpPr>
        <dsp:cNvPr id="0" name=""/>
        <dsp:cNvSpPr/>
      </dsp:nvSpPr>
      <dsp:spPr>
        <a:xfrm>
          <a:off x="0" y="2648363"/>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If the first account owner in a subscription is a Microsoft Account (not a work or school account) the tenant will be named after the Microsoft Account associated with the Account.</a:t>
          </a:r>
          <a:endParaRPr lang="en-US" sz="1200" kern="1200"/>
        </a:p>
      </dsp:txBody>
      <dsp:txXfrm>
        <a:off x="0" y="2648363"/>
        <a:ext cx="5222781" cy="882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13E7F-8247-49F9-BB87-24761B52B408}">
      <dsp:nvSpPr>
        <dsp:cNvPr id="0" name=""/>
        <dsp:cNvSpPr/>
      </dsp:nvSpPr>
      <dsp:spPr>
        <a:xfrm>
          <a:off x="0" y="431"/>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F6425F48-2AC6-40D1-804B-73C9B9CB270C}">
      <dsp:nvSpPr>
        <dsp:cNvPr id="0" name=""/>
        <dsp:cNvSpPr/>
      </dsp:nvSpPr>
      <dsp:spPr>
        <a:xfrm>
          <a:off x="0" y="431"/>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Enrollments</a:t>
          </a:r>
          <a:endParaRPr lang="en-US" sz="2200" kern="1200"/>
        </a:p>
      </dsp:txBody>
      <dsp:txXfrm>
        <a:off x="0" y="431"/>
        <a:ext cx="5222781" cy="504327"/>
      </dsp:txXfrm>
    </dsp:sp>
    <dsp:sp modelId="{3A0FC9B8-6424-4BEA-9CA6-67936404E8B4}">
      <dsp:nvSpPr>
        <dsp:cNvPr id="0" name=""/>
        <dsp:cNvSpPr/>
      </dsp:nvSpPr>
      <dsp:spPr>
        <a:xfrm>
          <a:off x="0" y="504758"/>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73A82A60-113B-4228-90D7-EE4C30007B66}">
      <dsp:nvSpPr>
        <dsp:cNvPr id="0" name=""/>
        <dsp:cNvSpPr/>
      </dsp:nvSpPr>
      <dsp:spPr>
        <a:xfrm>
          <a:off x="0" y="504758"/>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Multiple Departments</a:t>
          </a:r>
          <a:endParaRPr lang="en-US" sz="2200" kern="1200"/>
        </a:p>
      </dsp:txBody>
      <dsp:txXfrm>
        <a:off x="0" y="504758"/>
        <a:ext cx="5222781" cy="504327"/>
      </dsp:txXfrm>
    </dsp:sp>
    <dsp:sp modelId="{563A8E6A-898A-4CAC-9B63-375BF6EAFDB2}">
      <dsp:nvSpPr>
        <dsp:cNvPr id="0" name=""/>
        <dsp:cNvSpPr/>
      </dsp:nvSpPr>
      <dsp:spPr>
        <a:xfrm>
          <a:off x="0" y="1009085"/>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01E101AC-887A-4FAD-8377-B568EEE3E646}">
      <dsp:nvSpPr>
        <dsp:cNvPr id="0" name=""/>
        <dsp:cNvSpPr/>
      </dsp:nvSpPr>
      <dsp:spPr>
        <a:xfrm>
          <a:off x="0" y="1009085"/>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Accounts per Department</a:t>
          </a:r>
          <a:endParaRPr lang="en-US" sz="2200" kern="1200"/>
        </a:p>
      </dsp:txBody>
      <dsp:txXfrm>
        <a:off x="0" y="1009085"/>
        <a:ext cx="5222781" cy="504327"/>
      </dsp:txXfrm>
    </dsp:sp>
    <dsp:sp modelId="{5078269D-46DF-4CB5-9E8D-3F266A9C81BC}">
      <dsp:nvSpPr>
        <dsp:cNvPr id="0" name=""/>
        <dsp:cNvSpPr/>
      </dsp:nvSpPr>
      <dsp:spPr>
        <a:xfrm>
          <a:off x="0" y="1513412"/>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E4621100-E813-44FF-B3F9-93F74E597177}">
      <dsp:nvSpPr>
        <dsp:cNvPr id="0" name=""/>
        <dsp:cNvSpPr/>
      </dsp:nvSpPr>
      <dsp:spPr>
        <a:xfrm>
          <a:off x="0" y="1513412"/>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Five Managed Subscriptions </a:t>
          </a:r>
          <a:endParaRPr lang="en-US" sz="2200" kern="1200"/>
        </a:p>
      </dsp:txBody>
      <dsp:txXfrm>
        <a:off x="0" y="1513412"/>
        <a:ext cx="5222781" cy="504327"/>
      </dsp:txXfrm>
    </dsp:sp>
    <dsp:sp modelId="{02E993DA-7A91-4F47-A3AD-6BA2AF664095}">
      <dsp:nvSpPr>
        <dsp:cNvPr id="0" name=""/>
        <dsp:cNvSpPr/>
      </dsp:nvSpPr>
      <dsp:spPr>
        <a:xfrm>
          <a:off x="0" y="2017739"/>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342B4F98-9CA9-4747-AD22-507CB7D019B2}">
      <dsp:nvSpPr>
        <dsp:cNvPr id="0" name=""/>
        <dsp:cNvSpPr/>
      </dsp:nvSpPr>
      <dsp:spPr>
        <a:xfrm>
          <a:off x="0" y="2017739"/>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Multiple Sandboxes</a:t>
          </a:r>
          <a:endParaRPr lang="en-US" sz="2200" kern="1200"/>
        </a:p>
      </dsp:txBody>
      <dsp:txXfrm>
        <a:off x="0" y="2017739"/>
        <a:ext cx="5222781" cy="504327"/>
      </dsp:txXfrm>
    </dsp:sp>
    <dsp:sp modelId="{914A927F-056E-4973-97A4-747E721431C6}">
      <dsp:nvSpPr>
        <dsp:cNvPr id="0" name=""/>
        <dsp:cNvSpPr/>
      </dsp:nvSpPr>
      <dsp:spPr>
        <a:xfrm>
          <a:off x="0" y="2522066"/>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24389F7E-022E-44C9-A0AE-5F878BA00D21}">
      <dsp:nvSpPr>
        <dsp:cNvPr id="0" name=""/>
        <dsp:cNvSpPr/>
      </dsp:nvSpPr>
      <dsp:spPr>
        <a:xfrm>
          <a:off x="0" y="2522066"/>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Regions</a:t>
          </a:r>
          <a:endParaRPr lang="en-US" sz="2200" kern="1200"/>
        </a:p>
      </dsp:txBody>
      <dsp:txXfrm>
        <a:off x="0" y="2522066"/>
        <a:ext cx="5222781" cy="504327"/>
      </dsp:txXfrm>
    </dsp:sp>
    <dsp:sp modelId="{49F9128F-5EC8-4977-A0E7-AA0B3C9A4A20}">
      <dsp:nvSpPr>
        <dsp:cNvPr id="0" name=""/>
        <dsp:cNvSpPr/>
      </dsp:nvSpPr>
      <dsp:spPr>
        <a:xfrm>
          <a:off x="0" y="3026393"/>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B85F3254-4B68-4BC7-80A3-7D2A1221CAE7}">
      <dsp:nvSpPr>
        <dsp:cNvPr id="0" name=""/>
        <dsp:cNvSpPr/>
      </dsp:nvSpPr>
      <dsp:spPr>
        <a:xfrm>
          <a:off x="0" y="3026393"/>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IP space carved from /16 RFC1918</a:t>
          </a:r>
          <a:endParaRPr lang="en-US" sz="2200" kern="1200"/>
        </a:p>
      </dsp:txBody>
      <dsp:txXfrm>
        <a:off x="0" y="3026393"/>
        <a:ext cx="5222781" cy="5043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ABDF7-D059-4059-B89B-B0582F54D6AA}">
      <dsp:nvSpPr>
        <dsp:cNvPr id="0" name=""/>
        <dsp:cNvSpPr/>
      </dsp:nvSpPr>
      <dsp:spPr>
        <a:xfrm rot="5400000">
          <a:off x="6607458" y="-2786958"/>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Using one or five or more subscription can be facilitated by modifying the subscription that is associated to VNET.  </a:t>
          </a:r>
        </a:p>
        <a:p>
          <a:pPr marL="57150" lvl="1" indent="-57150" algn="l" defTabSz="488950">
            <a:lnSpc>
              <a:spcPct val="90000"/>
            </a:lnSpc>
            <a:spcBef>
              <a:spcPct val="0"/>
            </a:spcBef>
            <a:spcAft>
              <a:spcPct val="15000"/>
            </a:spcAft>
            <a:buChar char="•"/>
          </a:pPr>
          <a:r>
            <a:rPr lang="en-US" sz="1100" kern="1200"/>
            <a:t>Consider that one subscription will remove an important way to categorize workloads, either by environment or workload.</a:t>
          </a:r>
        </a:p>
      </dsp:txBody>
      <dsp:txXfrm rot="-5400000">
        <a:off x="3716019" y="144675"/>
        <a:ext cx="6566061" cy="742988"/>
      </dsp:txXfrm>
    </dsp:sp>
    <dsp:sp modelId="{9A33A186-B50D-4FFE-A62A-4FD151DE29D0}">
      <dsp:nvSpPr>
        <dsp:cNvPr id="0" name=""/>
        <dsp:cNvSpPr/>
      </dsp:nvSpPr>
      <dsp:spPr>
        <a:xfrm>
          <a:off x="0" y="1559"/>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One (or more) Subscription(s) versus Five Subscriptions</a:t>
          </a:r>
        </a:p>
      </dsp:txBody>
      <dsp:txXfrm>
        <a:off x="50242" y="51801"/>
        <a:ext cx="3615534" cy="928736"/>
      </dsp:txXfrm>
    </dsp:sp>
    <dsp:sp modelId="{29AD8741-FD50-44EE-862F-FD1F034DAB1A}">
      <dsp:nvSpPr>
        <dsp:cNvPr id="0" name=""/>
        <dsp:cNvSpPr/>
      </dsp:nvSpPr>
      <dsp:spPr>
        <a:xfrm rot="5400000">
          <a:off x="6607458" y="-1706277"/>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Using a single Azure region and only one VPN will save costs.</a:t>
          </a:r>
        </a:p>
        <a:p>
          <a:pPr marL="57150" lvl="1" indent="-57150" algn="l" defTabSz="488950">
            <a:lnSpc>
              <a:spcPct val="90000"/>
            </a:lnSpc>
            <a:spcBef>
              <a:spcPct val="0"/>
            </a:spcBef>
            <a:spcAft>
              <a:spcPct val="15000"/>
            </a:spcAft>
            <a:buChar char="•"/>
          </a:pPr>
          <a:r>
            <a:rPr lang="en-US" sz="1100" kern="1200"/>
            <a:t>Consider that redundancy in the single region could be obtained with two regions with small incremental costs, removing risk.</a:t>
          </a:r>
        </a:p>
      </dsp:txBody>
      <dsp:txXfrm rot="-5400000">
        <a:off x="3716019" y="1225356"/>
        <a:ext cx="6566061" cy="742988"/>
      </dsp:txXfrm>
    </dsp:sp>
    <dsp:sp modelId="{4F8D2AD8-F2F0-4063-B0C1-2EDB66FBA2B2}">
      <dsp:nvSpPr>
        <dsp:cNvPr id="0" name=""/>
        <dsp:cNvSpPr/>
      </dsp:nvSpPr>
      <dsp:spPr>
        <a:xfrm>
          <a:off x="0" y="1082240"/>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Network, Identity, Site Redundancy</a:t>
          </a:r>
        </a:p>
      </dsp:txBody>
      <dsp:txXfrm>
        <a:off x="50242" y="1132482"/>
        <a:ext cx="3615534" cy="928736"/>
      </dsp:txXfrm>
    </dsp:sp>
    <dsp:sp modelId="{4AC39B55-7684-43C8-8D47-F5043A2C5201}">
      <dsp:nvSpPr>
        <dsp:cNvPr id="0" name=""/>
        <dsp:cNvSpPr/>
      </dsp:nvSpPr>
      <dsp:spPr>
        <a:xfrm rot="5400000">
          <a:off x="6607458" y="-625596"/>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No requirements for IPv4 or internal networking.</a:t>
          </a:r>
        </a:p>
        <a:p>
          <a:pPr marL="57150" lvl="1" indent="-57150" algn="l" defTabSz="488950">
            <a:lnSpc>
              <a:spcPct val="90000"/>
            </a:lnSpc>
            <a:spcBef>
              <a:spcPct val="0"/>
            </a:spcBef>
            <a:spcAft>
              <a:spcPct val="15000"/>
            </a:spcAft>
            <a:buChar char="•"/>
          </a:pPr>
          <a:r>
            <a:rPr lang="en-US" sz="1100" kern="1200"/>
            <a:t>Consider having the templates for networking ready in the event a hybrid network is required.</a:t>
          </a:r>
        </a:p>
      </dsp:txBody>
      <dsp:txXfrm rot="-5400000">
        <a:off x="3716019" y="2306037"/>
        <a:ext cx="6566061" cy="742988"/>
      </dsp:txXfrm>
    </dsp:sp>
    <dsp:sp modelId="{2EFCA3A6-EF36-41A3-AD28-1F2C2FC89654}">
      <dsp:nvSpPr>
        <dsp:cNvPr id="0" name=""/>
        <dsp:cNvSpPr/>
      </dsp:nvSpPr>
      <dsp:spPr>
        <a:xfrm>
          <a:off x="0" y="2162921"/>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PaaS only deployments</a:t>
          </a:r>
        </a:p>
      </dsp:txBody>
      <dsp:txXfrm>
        <a:off x="50242" y="2213163"/>
        <a:ext cx="3615534" cy="9287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663CA-FFEB-4C9C-8595-D21827FDEB43}">
      <dsp:nvSpPr>
        <dsp:cNvPr id="0" name=""/>
        <dsp:cNvSpPr/>
      </dsp:nvSpPr>
      <dsp:spPr>
        <a:xfrm>
          <a:off x="0" y="2658085"/>
          <a:ext cx="5222781" cy="87244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Scalable approach to support the largest customers.</a:t>
          </a:r>
        </a:p>
      </dsp:txBody>
      <dsp:txXfrm>
        <a:off x="0" y="2658085"/>
        <a:ext cx="5222781" cy="872442"/>
      </dsp:txXfrm>
    </dsp:sp>
    <dsp:sp modelId="{EA9B6486-EB3B-4437-8493-FCC1BE586DB0}">
      <dsp:nvSpPr>
        <dsp:cNvPr id="0" name=""/>
        <dsp:cNvSpPr/>
      </dsp:nvSpPr>
      <dsp:spPr>
        <a:xfrm rot="10800000">
          <a:off x="0" y="1329354"/>
          <a:ext cx="5222781" cy="1341817"/>
        </a:xfrm>
        <a:prstGeom prst="upArrowCallou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Secure design to isolate users from data.</a:t>
          </a:r>
        </a:p>
      </dsp:txBody>
      <dsp:txXfrm rot="10800000">
        <a:off x="0" y="1329354"/>
        <a:ext cx="5222781" cy="871872"/>
      </dsp:txXfrm>
    </dsp:sp>
    <dsp:sp modelId="{FFEDDDB3-D534-4431-8EC0-64540000858A}">
      <dsp:nvSpPr>
        <dsp:cNvPr id="0" name=""/>
        <dsp:cNvSpPr/>
      </dsp:nvSpPr>
      <dsp:spPr>
        <a:xfrm rot="10800000">
          <a:off x="0" y="624"/>
          <a:ext cx="5222781" cy="1341817"/>
        </a:xfrm>
        <a:prstGeom prst="upArrowCallou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Use Case:  Public Facing anonymous websites with hybrid integration to directories for some relationships</a:t>
          </a:r>
        </a:p>
      </dsp:txBody>
      <dsp:txXfrm rot="10800000">
        <a:off x="0" y="624"/>
        <a:ext cx="5222781" cy="871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7ECFF-A1B9-4090-9FE2-AC133054AB15}">
      <dsp:nvSpPr>
        <dsp:cNvPr id="0" name=""/>
        <dsp:cNvSpPr/>
      </dsp:nvSpPr>
      <dsp:spPr>
        <a:xfrm>
          <a:off x="0" y="0"/>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Use Case:  Internal enterprise user desktop or application specific server cluster for mission critical workloads.</a:t>
          </a:r>
        </a:p>
      </dsp:txBody>
      <dsp:txXfrm>
        <a:off x="31027" y="31027"/>
        <a:ext cx="3296248" cy="997291"/>
      </dsp:txXfrm>
    </dsp:sp>
    <dsp:sp modelId="{E59B1871-EF60-4E42-8D55-A2F2150BAC04}">
      <dsp:nvSpPr>
        <dsp:cNvPr id="0" name=""/>
        <dsp:cNvSpPr/>
      </dsp:nvSpPr>
      <dsp:spPr>
        <a:xfrm>
          <a:off x="391708" y="1235903"/>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Secure design to isolate users from data.</a:t>
          </a:r>
        </a:p>
      </dsp:txBody>
      <dsp:txXfrm>
        <a:off x="422735" y="1266930"/>
        <a:ext cx="3297027" cy="997291"/>
      </dsp:txXfrm>
    </dsp:sp>
    <dsp:sp modelId="{3E44E702-A026-4E51-9A6C-78C38643FBD7}">
      <dsp:nvSpPr>
        <dsp:cNvPr id="0" name=""/>
        <dsp:cNvSpPr/>
      </dsp:nvSpPr>
      <dsp:spPr>
        <a:xfrm>
          <a:off x="783417" y="2471806"/>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Scalable approach to support the largest customers.</a:t>
          </a:r>
        </a:p>
      </dsp:txBody>
      <dsp:txXfrm>
        <a:off x="814444" y="2502833"/>
        <a:ext cx="3297027" cy="997291"/>
      </dsp:txXfrm>
    </dsp:sp>
    <dsp:sp modelId="{8E7C71BA-24C8-48A3-9BEF-B67D589F4769}">
      <dsp:nvSpPr>
        <dsp:cNvPr id="0" name=""/>
        <dsp:cNvSpPr/>
      </dsp:nvSpPr>
      <dsp:spPr>
        <a:xfrm>
          <a:off x="3750790" y="803337"/>
          <a:ext cx="688574" cy="688574"/>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905719" y="803337"/>
        <a:ext cx="378716" cy="518152"/>
      </dsp:txXfrm>
    </dsp:sp>
    <dsp:sp modelId="{1E45C190-369C-480C-9B6C-13A2E722B50E}">
      <dsp:nvSpPr>
        <dsp:cNvPr id="0" name=""/>
        <dsp:cNvSpPr/>
      </dsp:nvSpPr>
      <dsp:spPr>
        <a:xfrm>
          <a:off x="4142498" y="2032177"/>
          <a:ext cx="688574" cy="688574"/>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297427" y="2032177"/>
        <a:ext cx="378716" cy="5181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D7B9D-7C56-411D-9C39-95DBE278639D}">
      <dsp:nvSpPr>
        <dsp:cNvPr id="0" name=""/>
        <dsp:cNvSpPr/>
      </dsp:nvSpPr>
      <dsp:spPr>
        <a:xfrm>
          <a:off x="1376572" y="2284"/>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In this design decision, the AzureFoundation is deploying a single Azure Region (data center) and a Site to Site VPN.</a:t>
          </a:r>
        </a:p>
      </dsp:txBody>
      <dsp:txXfrm>
        <a:off x="1376572" y="2284"/>
        <a:ext cx="2324244" cy="708894"/>
      </dsp:txXfrm>
    </dsp:sp>
    <dsp:sp modelId="{9CF6A8A6-929B-46D4-A80C-F29DDF1FB41C}">
      <dsp:nvSpPr>
        <dsp:cNvPr id="0" name=""/>
        <dsp:cNvSpPr/>
      </dsp:nvSpPr>
      <dsp:spPr>
        <a:xfrm>
          <a:off x="1376572" y="1001709"/>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The VPN is configured with Active/Active so that the on premise enterprise router can have a redundant connections to the site.</a:t>
          </a:r>
        </a:p>
      </dsp:txBody>
      <dsp:txXfrm>
        <a:off x="1376572" y="1001709"/>
        <a:ext cx="2324244" cy="708894"/>
      </dsp:txXfrm>
    </dsp:sp>
    <dsp:sp modelId="{17DC7579-1E3D-407A-9B15-39A57F7CC67B}">
      <dsp:nvSpPr>
        <dsp:cNvPr id="0" name=""/>
        <dsp:cNvSpPr/>
      </dsp:nvSpPr>
      <dsp:spPr>
        <a:xfrm>
          <a:off x="1376572" y="2001134"/>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The site is allocated a /18 address space, with five VNETs configured in a Hub and Spoke topology.</a:t>
          </a:r>
        </a:p>
      </dsp:txBody>
      <dsp:txXfrm>
        <a:off x="1376572" y="2001134"/>
        <a:ext cx="2324244" cy="708894"/>
      </dsp:txXfrm>
    </dsp:sp>
    <dsp:sp modelId="{C4DB9F9C-91BB-47F5-8123-206387AF1705}">
      <dsp:nvSpPr>
        <dsp:cNvPr id="0" name=""/>
        <dsp:cNvSpPr/>
      </dsp:nvSpPr>
      <dsp:spPr>
        <a:xfrm>
          <a:off x="1376572" y="3000559"/>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Workloads are usually deployed in the Spokes of the network with the exception of common services like resilient identity.</a:t>
          </a:r>
        </a:p>
      </dsp:txBody>
      <dsp:txXfrm>
        <a:off x="1376572" y="3000559"/>
        <a:ext cx="2324244" cy="708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AB0CC-C126-4CE8-8446-101BDEDE238E}">
      <dsp:nvSpPr>
        <dsp:cNvPr id="0" name=""/>
        <dsp:cNvSpPr/>
      </dsp:nvSpPr>
      <dsp:spPr>
        <a:xfrm>
          <a:off x="396" y="891958"/>
          <a:ext cx="1606517" cy="192782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georedundant </a:t>
          </a:r>
        </a:p>
      </dsp:txBody>
      <dsp:txXfrm>
        <a:off x="396" y="1663086"/>
        <a:ext cx="1606517" cy="1156692"/>
      </dsp:txXfrm>
    </dsp:sp>
    <dsp:sp modelId="{F8B9FE0D-7541-4933-9C2D-8453FE1AC7C2}">
      <dsp:nvSpPr>
        <dsp:cNvPr id="0" name=""/>
        <dsp:cNvSpPr/>
      </dsp:nvSpPr>
      <dsp:spPr>
        <a:xfrm>
          <a:off x="396"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01</a:t>
          </a:r>
        </a:p>
      </dsp:txBody>
      <dsp:txXfrm>
        <a:off x="396" y="891958"/>
        <a:ext cx="1606517" cy="771128"/>
      </dsp:txXfrm>
    </dsp:sp>
    <dsp:sp modelId="{F8F33B21-8DFF-4475-9FAB-B222C793C4F6}">
      <dsp:nvSpPr>
        <dsp:cNvPr id="0" name=""/>
        <dsp:cNvSpPr/>
      </dsp:nvSpPr>
      <dsp:spPr>
        <a:xfrm>
          <a:off x="1735435" y="891958"/>
          <a:ext cx="1606517" cy="1927821"/>
        </a:xfrm>
        <a:prstGeom prst="rect">
          <a:avLst/>
        </a:prstGeom>
        <a:solidFill>
          <a:schemeClr val="accent2">
            <a:hueOff val="-5709669"/>
            <a:satOff val="-455"/>
            <a:lumOff val="195"/>
            <a:alphaOff val="0"/>
          </a:schemeClr>
        </a:solidFill>
        <a:ln w="9525" cap="flat" cmpd="sng" algn="ctr">
          <a:solidFill>
            <a:schemeClr val="accent2">
              <a:hueOff val="-5709669"/>
              <a:satOff val="-455"/>
              <a:lumOff val="195"/>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Vnet2Vnet connection.</a:t>
          </a:r>
        </a:p>
      </dsp:txBody>
      <dsp:txXfrm>
        <a:off x="1735435" y="1663086"/>
        <a:ext cx="1606517" cy="1156692"/>
      </dsp:txXfrm>
    </dsp:sp>
    <dsp:sp modelId="{EF42677F-59D4-4F79-B1FF-2B5DB26FAE4A}">
      <dsp:nvSpPr>
        <dsp:cNvPr id="0" name=""/>
        <dsp:cNvSpPr/>
      </dsp:nvSpPr>
      <dsp:spPr>
        <a:xfrm>
          <a:off x="1735435"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02</a:t>
          </a:r>
        </a:p>
      </dsp:txBody>
      <dsp:txXfrm>
        <a:off x="1735435" y="891958"/>
        <a:ext cx="1606517" cy="771128"/>
      </dsp:txXfrm>
    </dsp:sp>
    <dsp:sp modelId="{C90DECAA-70B5-40BF-A302-12397F28E099}">
      <dsp:nvSpPr>
        <dsp:cNvPr id="0" name=""/>
        <dsp:cNvSpPr/>
      </dsp:nvSpPr>
      <dsp:spPr>
        <a:xfrm>
          <a:off x="3470474" y="891958"/>
          <a:ext cx="1606517" cy="1927821"/>
        </a:xfrm>
        <a:prstGeom prst="rect">
          <a:avLst/>
        </a:prstGeom>
        <a:solidFill>
          <a:schemeClr val="accent2">
            <a:hueOff val="-11419339"/>
            <a:satOff val="-911"/>
            <a:lumOff val="390"/>
            <a:alphaOff val="0"/>
          </a:schemeClr>
        </a:solidFill>
        <a:ln w="9525" cap="flat" cmpd="sng" algn="ctr">
          <a:solidFill>
            <a:schemeClr val="accent2">
              <a:hueOff val="-11419339"/>
              <a:satOff val="-911"/>
              <a:lumOff val="39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Active/Active VPN tunnel for availability.</a:t>
          </a:r>
        </a:p>
      </dsp:txBody>
      <dsp:txXfrm>
        <a:off x="3470474" y="1663086"/>
        <a:ext cx="1606517" cy="1156692"/>
      </dsp:txXfrm>
    </dsp:sp>
    <dsp:sp modelId="{7A743747-BEA6-4896-9639-8390BA1BB417}">
      <dsp:nvSpPr>
        <dsp:cNvPr id="0" name=""/>
        <dsp:cNvSpPr/>
      </dsp:nvSpPr>
      <dsp:spPr>
        <a:xfrm>
          <a:off x="3470474"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03</a:t>
          </a:r>
        </a:p>
      </dsp:txBody>
      <dsp:txXfrm>
        <a:off x="3470474" y="891958"/>
        <a:ext cx="1606517" cy="7711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FFBD9-ED12-40EC-B8B9-5B3DEDADDEB3}">
      <dsp:nvSpPr>
        <dsp:cNvPr id="0" name=""/>
        <dsp:cNvSpPr/>
      </dsp:nvSpPr>
      <dsp:spPr>
        <a:xfrm>
          <a:off x="380804" y="0"/>
          <a:ext cx="4315780" cy="37117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76220DE-EF16-4A83-81F7-BF2492524C70}">
      <dsp:nvSpPr>
        <dsp:cNvPr id="0" name=""/>
        <dsp:cNvSpPr/>
      </dsp:nvSpPr>
      <dsp:spPr>
        <a:xfrm>
          <a:off x="61" y="1113521"/>
          <a:ext cx="2476714" cy="148469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Two sets of regional pairs</a:t>
          </a:r>
          <a:endParaRPr lang="en-US" sz="2100" kern="1200"/>
        </a:p>
      </dsp:txBody>
      <dsp:txXfrm>
        <a:off x="72538" y="1185998"/>
        <a:ext cx="2331760" cy="1339741"/>
      </dsp:txXfrm>
    </dsp:sp>
    <dsp:sp modelId="{73F292D8-20E0-4004-B6AB-1E5D81E2625E}">
      <dsp:nvSpPr>
        <dsp:cNvPr id="0" name=""/>
        <dsp:cNvSpPr/>
      </dsp:nvSpPr>
      <dsp:spPr>
        <a:xfrm>
          <a:off x="2600612" y="1113521"/>
          <a:ext cx="2476714" cy="148469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A Site2Site between Regional Pairs (optional)</a:t>
          </a:r>
          <a:endParaRPr lang="en-US" sz="2100" kern="1200"/>
        </a:p>
      </dsp:txBody>
      <dsp:txXfrm>
        <a:off x="2673089" y="1185998"/>
        <a:ext cx="2331760" cy="133974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2/11/2019 11:24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2/11/2019 11:22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ka.ms/markslis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cisecurity.org/benchmark/azur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8012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4600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23271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9985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https://gallery.technet.microsoft.com/Cybersecurity-Reference-883fb54c</a:t>
            </a:r>
          </a:p>
          <a:p>
            <a:r>
              <a:rPr lang="en-US" sz="1200" b="1" i="1" kern="1200" dirty="0">
                <a:solidFill>
                  <a:schemeClr val="tx1"/>
                </a:solidFill>
                <a:effectLst/>
                <a:latin typeface="+mn-lt"/>
                <a:ea typeface="+mn-ea"/>
                <a:cs typeface="+mn-cs"/>
              </a:rPr>
              <a:t>BUILD SLIDE VERSION (Animated Build sequence that takes ~25 clicks)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a:t>
            </a:r>
            <a:r>
              <a:rPr lang="en-US" sz="1200" kern="1200" dirty="0">
                <a:solidFill>
                  <a:schemeClr val="tx1"/>
                </a:solidFill>
                <a:effectLst/>
                <a:latin typeface="+mn-lt"/>
                <a:ea typeface="+mn-ea"/>
                <a:cs typeface="+mn-cs"/>
              </a:rPr>
              <a:t> This is 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which describes Microsoft’s cybersecurity capabilities and how they integrate with existing security architectures and capabilities.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latest version of this diagram, associated presentation video (on v1 version currently),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dirty="0" err="1">
                <a:solidFill>
                  <a:schemeClr val="tx1"/>
                </a:solidFill>
                <a:effectLst/>
                <a:latin typeface="+mn-lt"/>
                <a:ea typeface="+mn-ea"/>
                <a:cs typeface="+mn-cs"/>
              </a:rPr>
              <a:t>Wannacrypt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found that most enterprise organizations have Windows and Linux servers (and often applications containers) to protect. Most have also established a basic core set of security capabilities at the network edge / egress points to protect extranet and intranet resources.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commonly find that enterprises also have a range of client devices to support and protect ranging from corporate issued PCs to Bring Your Own Device (BYOD) personally owned mobile devices.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enterprise organizations have established a operational security capability that includes vulnerability management and incident management, which is typically provided by an on-premises Security Information Event Management (SIEM) capability or a Managed Security Services Provider (MSSP).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have also deployed endpoint Data Loss Prevention (DLP) capability to help with information protection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larger organizations have Active Directory as a primary enterprise directory (frequently as part of an identity system that includes other capabilities for identity lifecycle management, credential vaulting, and other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and customer product offerings.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p>
          <a:p>
            <a:r>
              <a:rPr lang="en-US" sz="1200" i="1" kern="1200" dirty="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foundation of Microsoft’s cloud services and products starts with trust and high security standards.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Trust Center – </a:t>
            </a:r>
            <a:r>
              <a:rPr lang="en-US" sz="1200" kern="1200" dirty="0">
                <a:solidFill>
                  <a:schemeClr val="tx1"/>
                </a:solidFill>
                <a:effectLst/>
                <a:latin typeface="+mn-lt"/>
                <a:ea typeface="+mn-ea"/>
                <a:cs typeface="+mn-cs"/>
              </a:rPr>
              <a:t>Microsoft offers the most comprehensive set of compliance offerings of any cloud service provider. We transparently provide information on how we meet or exceed those standards in our trust center.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Compliance Manager - </a:t>
            </a:r>
            <a:r>
              <a:rPr lang="en-US" sz="1200" kern="1200" dirty="0">
                <a:solidFill>
                  <a:schemeClr val="tx1"/>
                </a:solidFill>
                <a:effectLst/>
                <a:latin typeface="+mn-lt"/>
                <a:ea typeface="+mn-ea"/>
                <a:cs typeface="+mn-cs"/>
              </a:rPr>
              <a:t>We built a capability to help you manage your compliance requirements (based heavily on what we learned while managing compliance of our cloud services such as extensive mapping of controls across multiple standards)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Security Development Lifecycle - </a:t>
            </a:r>
            <a:r>
              <a:rPr lang="en-US" sz="1200" kern="1200" dirty="0">
                <a:solidFill>
                  <a:schemeClr val="tx1"/>
                </a:solidFill>
                <a:effectLst/>
                <a:latin typeface="+mn-lt"/>
                <a:ea typeface="+mn-ea"/>
                <a:cs typeface="+mn-cs"/>
              </a:rPr>
              <a:t>We have also published documentation from our industry leading security development lifecycle openly to help you with securing your applications.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Intelligence Security Graph –</a:t>
            </a:r>
            <a:r>
              <a:rPr lang="en-US" sz="1200" kern="1200" dirty="0">
                <a:solidFill>
                  <a:schemeClr val="tx1"/>
                </a:solidFill>
                <a:effectLst/>
                <a:latin typeface="+mn-lt"/>
                <a:ea typeface="+mn-ea"/>
                <a:cs typeface="+mn-cs"/>
              </a:rPr>
              <a:t> Through the course of supporting, operating, and securing our cloud services and Windows PCs, Microsoft has accumulated a massive set of first party threat intelligence (measured in the trillions of signals) that we use to protect our cloud services, IT environment, and customers. Many of the products in this architecture have integrated intelligence and analytics from the security graph directly into threat detections and security guidance.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Familiar network edge capabilities from popular vendors are available in the Azure Marketplace to enable customers to extend on premises controls to the cloud.</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Microsoft invests deeply into Azure platform security, we see common security risks as customers first move to the cloud. The hybrid infrastructure model and the cloud security/networking controls are new to many professionals so we frequently see some inadvertent configuration errors lead to security risk.</a:t>
            </a:r>
          </a:p>
          <a:p>
            <a:r>
              <a:rPr lang="en-US" sz="1200" kern="1200" dirty="0">
                <a:solidFill>
                  <a:schemeClr val="tx1"/>
                </a:solidFill>
                <a:effectLst/>
                <a:latin typeface="+mn-lt"/>
                <a:ea typeface="+mn-ea"/>
                <a:cs typeface="+mn-cs"/>
              </a:rPr>
              <a:t>Microsoft has invested into Azure Security Center (ASC) to enable you to</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Protect servers and workloads across any cloud and on-premises datacenters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Detect and correct common misconfiguration issues such as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VMs exposed directly to the internet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Missing Web Application Firewalls (WAFs) for web applications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 of date patches and antimalware signatures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many others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Leverage cutting edge capabilities in Azure like machine learning to suggest firewall rules and application whitelists (to allow/block which files can run on servers)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invested heavily in other Azure security capabilities such as Distributed Denial of Service (DDoS) mitigations, key management, ransomware-resistant backup archives, confidential computing capabilities to protect data while its being processed, and many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continued to invest into on-premises security capabilities for </a:t>
            </a:r>
            <a:r>
              <a:rPr lang="en-US" sz="1200" b="1" kern="1200" dirty="0">
                <a:solidFill>
                  <a:schemeClr val="tx1"/>
                </a:solidFill>
                <a:effectLst/>
                <a:latin typeface="+mn-lt"/>
                <a:ea typeface="+mn-ea"/>
                <a:cs typeface="+mn-cs"/>
              </a:rPr>
              <a:t>Windows Server</a:t>
            </a:r>
            <a:r>
              <a:rPr lang="en-US" sz="1200" kern="1200" dirty="0">
                <a:solidFill>
                  <a:schemeClr val="tx1"/>
                </a:solidFill>
                <a:effectLst/>
                <a:latin typeface="+mn-lt"/>
                <a:ea typeface="+mn-ea"/>
                <a:cs typeface="+mn-cs"/>
              </a:rPr>
              <a:t> (including </a:t>
            </a:r>
            <a:r>
              <a:rPr lang="en-US" sz="1200" b="1" kern="1200" dirty="0">
                <a:solidFill>
                  <a:schemeClr val="tx1"/>
                </a:solidFill>
                <a:effectLst/>
                <a:latin typeface="+mn-lt"/>
                <a:ea typeface="+mn-ea"/>
                <a:cs typeface="+mn-cs"/>
              </a:rPr>
              <a:t>Shielded VMs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Azure Stack</a:t>
            </a:r>
            <a:r>
              <a:rPr lang="en-US" sz="1200" kern="1200" dirty="0">
                <a:solidFill>
                  <a:schemeClr val="tx1"/>
                </a:solidFill>
                <a:effectLst/>
                <a:latin typeface="+mn-lt"/>
                <a:ea typeface="+mn-ea"/>
                <a:cs typeface="+mn-cs"/>
              </a:rPr>
              <a:t> (which provides the ability to run Azure services in your on-premises datacenter)</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focused heavily on device security with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System Center Configuration Manager </a:t>
            </a:r>
            <a:r>
              <a:rPr lang="en-US" sz="1200" kern="1200" dirty="0">
                <a:solidFill>
                  <a:schemeClr val="tx1"/>
                </a:solidFill>
                <a:effectLst/>
                <a:latin typeface="+mn-lt"/>
                <a:ea typeface="+mn-ea"/>
                <a:cs typeface="+mn-cs"/>
              </a:rPr>
              <a:t>and</a:t>
            </a:r>
            <a:r>
              <a:rPr lang="en-US" sz="1200" b="1" kern="1200" dirty="0">
                <a:solidFill>
                  <a:schemeClr val="tx1"/>
                </a:solidFill>
                <a:effectLst/>
                <a:latin typeface="+mn-lt"/>
                <a:ea typeface="+mn-ea"/>
                <a:cs typeface="+mn-cs"/>
              </a:rPr>
              <a:t> Intune MDM/MAM </a:t>
            </a:r>
            <a:r>
              <a:rPr lang="en-US" sz="1200" kern="1200" dirty="0">
                <a:solidFill>
                  <a:schemeClr val="tx1"/>
                </a:solidFill>
                <a:effectLst/>
                <a:latin typeface="+mn-lt"/>
                <a:ea typeface="+mn-ea"/>
                <a:cs typeface="+mn-cs"/>
              </a:rPr>
              <a:t>for cross platform security and management across Windows, Linux, Mac, iOS, and Android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10 Enterprise Security</a:t>
            </a:r>
            <a:r>
              <a:rPr lang="en-US" sz="1200" kern="1200" dirty="0">
                <a:solidFill>
                  <a:schemeClr val="tx1"/>
                </a:solidFill>
                <a:effectLst/>
                <a:latin typeface="+mn-lt"/>
                <a:ea typeface="+mn-ea"/>
                <a:cs typeface="+mn-cs"/>
              </a:rPr>
              <a:t> - An extensive set of platform capabilities to protect against ever-evolving attacks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Defender ATP</a:t>
            </a:r>
            <a:r>
              <a:rPr lang="en-US" sz="1200" kern="1200" dirty="0">
                <a:solidFill>
                  <a:schemeClr val="tx1"/>
                </a:solidFill>
                <a:effectLst/>
                <a:latin typeface="+mn-lt"/>
                <a:ea typeface="+mn-ea"/>
                <a:cs typeface="+mn-cs"/>
              </a:rPr>
              <a:t> – Advanced endpoint detection and response (EDR) capabilities to rapidly detect and recover from attacks as well as management, monitoring, and security planning capabilities to keep devices healthy and secure.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Publishing Guidance </a:t>
            </a:r>
            <a:r>
              <a:rPr lang="en-US" sz="1200" kern="1200" dirty="0">
                <a:solidFill>
                  <a:schemeClr val="tx1"/>
                </a:solidFill>
                <a:effectLst/>
                <a:latin typeface="+mn-lt"/>
                <a:ea typeface="+mn-ea"/>
                <a:cs typeface="+mn-cs"/>
              </a:rPr>
              <a:t>– We have published detailed installation instructions for customers to build their own PAWs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Platform Security </a:t>
            </a:r>
            <a:r>
              <a:rPr lang="en-US" sz="1200" kern="1200" dirty="0">
                <a:solidFill>
                  <a:schemeClr val="tx1"/>
                </a:solidFill>
                <a:effectLst/>
                <a:latin typeface="+mn-lt"/>
                <a:ea typeface="+mn-ea"/>
                <a:cs typeface="+mn-cs"/>
              </a:rPr>
              <a:t>– We protect our IT Environment and cloud services with a full admin workstation program (internally called Secure Access Workstations or SAWs)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how critical identity is to security, Microsoft has invested heavily in security capabilities to protect and manage cloud and on-premises identities spanning multi-factor authentication, biometrics, hardware protection of credentials (via TPM and virtualization based security), applying threat intelligence + machine learning to authentication attempts, and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Identity is also critical for protecting data and operational availability as it’s frequently the only control type available across modern IoT/mobile/etc. devices and cloud services. Organizations should focus on build an identity security perimeter to consolidate management of authentication and access controls and enforce consistency. Microsoft has invested into Conditional Access to enable simple (and powerful) visibility and policy control of this new perimeter.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invested across our tools to enable integration with your existing Security Information and Event Management (SIEM) solution.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a complete set of </a:t>
            </a:r>
            <a:r>
              <a:rPr lang="en-US" sz="1200" b="1" kern="1200" dirty="0">
                <a:solidFill>
                  <a:schemeClr val="tx1"/>
                </a:solidFill>
                <a:effectLst/>
                <a:latin typeface="+mn-lt"/>
                <a:ea typeface="+mn-ea"/>
                <a:cs typeface="+mn-cs"/>
              </a:rPr>
              <a:t>Advanced Threat Protection</a:t>
            </a:r>
            <a:r>
              <a:rPr lang="en-US" sz="1200" kern="1200" dirty="0">
                <a:solidFill>
                  <a:schemeClr val="tx1"/>
                </a:solidFill>
                <a:effectLst/>
                <a:latin typeface="+mn-lt"/>
                <a:ea typeface="+mn-ea"/>
                <a:cs typeface="+mn-cs"/>
              </a:rPr>
              <a:t> (ATP) technology to enable SOCs to monitor all the assets in the modern estate (SaaS/PaaS/IaaS, Identity, Data, Devices, etc.) and rapidly respond and remediate threats across them. This will enable you to transform your SOC using the massive set of Microsoft threat intelligence in the intelligent security graph (bottom right of slide) and integrate these with your existing capabilities using the Graph Security API (currently in public preview).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also offers professional services to help you investigate incidents in your environment as well as to hunt for potential existing threats.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several Office 365 security capabilities to enhance your security planning </a:t>
            </a:r>
            <a:r>
              <a:rPr lang="en-US" sz="1200" b="1" kern="1200" dirty="0">
                <a:solidFill>
                  <a:schemeClr val="tx1"/>
                </a:solidFill>
                <a:effectLst/>
                <a:latin typeface="+mn-lt"/>
                <a:ea typeface="+mn-ea"/>
                <a:cs typeface="+mn-cs"/>
              </a:rPr>
              <a:t>(Secure Score)</a:t>
            </a:r>
            <a:r>
              <a:rPr lang="en-US" sz="1200" kern="1200" dirty="0">
                <a:solidFill>
                  <a:schemeClr val="tx1"/>
                </a:solidFill>
                <a:effectLst/>
                <a:latin typeface="+mn-lt"/>
                <a:ea typeface="+mn-ea"/>
                <a:cs typeface="+mn-cs"/>
              </a:rPr>
              <a:t>, add additional explicit approval steps before Microsoft support can access your data for support issues </a:t>
            </a:r>
            <a:r>
              <a:rPr lang="en-US" sz="1200" b="1" kern="1200" dirty="0">
                <a:solidFill>
                  <a:schemeClr val="tx1"/>
                </a:solidFill>
                <a:effectLst/>
                <a:latin typeface="+mn-lt"/>
                <a:ea typeface="+mn-ea"/>
                <a:cs typeface="+mn-cs"/>
              </a:rPr>
              <a:t>(Customer Lockbox)</a:t>
            </a:r>
            <a:r>
              <a:rPr lang="en-US" sz="1200" kern="1200" dirty="0">
                <a:solidFill>
                  <a:schemeClr val="tx1"/>
                </a:solidFill>
                <a:effectLst/>
                <a:latin typeface="+mn-lt"/>
                <a:ea typeface="+mn-ea"/>
                <a:cs typeface="+mn-cs"/>
              </a:rPr>
              <a:t>, and data protection technologies built into the platform.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is a Microsoft Cloud Application Security Broker (CASB) offering that provides a wide array of security capabilities for SaaS including Shadow IT Risk management, Policy Monitoring and Enforcement, Information Protection, and incident detection/response/recovery.</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Azure Information Protection – </a:t>
            </a:r>
            <a:r>
              <a:rPr lang="en-US" sz="1200" kern="1200" dirty="0">
                <a:solidFill>
                  <a:schemeClr val="tx1"/>
                </a:solidFill>
                <a:effectLst/>
                <a:latin typeface="+mn-lt"/>
                <a:ea typeface="+mn-ea"/>
                <a:cs typeface="+mn-cs"/>
              </a:rPr>
              <a:t>Protects information at the file itself so the encryption and policy control can follow files wherever they go (Cloud, Devices, USB drives, etc.).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Microsoft has invested in advanced security capabilities for data in SQL to protect against common threats and simplify information protection management and policy.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manufacturers quickly determine what level of security they need and enable them to rapidly and easily achieve that.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understand this is a lot of capabilities to plan for, so we have built several prescriptive roadmaps to help organizations quickly mitigate risk from critical and complex cybersecurity challenges.  </a:t>
            </a:r>
          </a:p>
          <a:p>
            <a:r>
              <a:rPr lang="en-US" sz="1200" b="1"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Feedback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4"/>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95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https://docs.microsoft.com/en-us/windows-server/identity/securing-privileged-access/securing-privileged-access-reference-material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89535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293811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sng" kern="1200" dirty="0">
                <a:solidFill>
                  <a:schemeClr val="tx1"/>
                </a:solidFill>
                <a:effectLst/>
                <a:latin typeface="Segoe UI Light" pitchFamily="34" charset="0"/>
                <a:ea typeface="+mn-ea"/>
                <a:cs typeface="+mn-cs"/>
                <a:hlinkClick r:id="rId3"/>
              </a:rPr>
              <a:t>https://www.cisecurity.org/benchmark/azure/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4206331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71654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3675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828452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23166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39419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6358053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713862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392676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098332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https://docs.microsoft.com/en-us/azure/security-center/security-center-export-data-to-siem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8663105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726597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489845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210488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143613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3873421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530445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1002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602252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9940263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https://docs.microsoft.com/en-us/azure/architecture/reference-architectures/hybrid-networking/hub-spoke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768513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361430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665505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2124050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21477105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668453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666154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5526536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877713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7386804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4271624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157052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5463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4972169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4897995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487844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the Web Browser Portals…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8590181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20432553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2170425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7455621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6961430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2177292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0217184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1506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307272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7713460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350705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94895974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046775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52059089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827229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32337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9629145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2445976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2/11/2019 11:22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90</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2693640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4827983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603894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0142285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755813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7027068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2/11/2019 11:22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6905008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documentation/articles/vpn-gateway-about-vpn-device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www.microsoft.com/trustcenter"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39.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hyperlink" Target="https://docs.microsoft.com/en-us/azure/active-directory/active-directory-identityprotection" TargetMode="External"/><Relationship Id="rId84" Type="http://schemas.openxmlformats.org/officeDocument/2006/relationships/image" Target="../media/image54.png"/><Relationship Id="rId89" Type="http://schemas.openxmlformats.org/officeDocument/2006/relationships/image" Target="../media/image56.png"/><Relationship Id="rId112" Type="http://schemas.openxmlformats.org/officeDocument/2006/relationships/hyperlink" Target="https://www.microsoft.com/en-us/cloud-platform/windows-server-security"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image" Target="../media/image63.png"/><Relationship Id="rId11" Type="http://schemas.openxmlformats.org/officeDocument/2006/relationships/image" Target="../media/image25.png"/><Relationship Id="rId32" Type="http://schemas.openxmlformats.org/officeDocument/2006/relationships/image" Target="../media/image34.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hyperlink" Target="http://www.iiconsortium.org/pdf/SMM_Description_and_Intended_Use_2018-04-09.pdf" TargetMode="External"/><Relationship Id="rId79" Type="http://schemas.openxmlformats.org/officeDocument/2006/relationships/hyperlink" Target="https://docs.microsoft.com/en-us/information-protection/get-started/requirements-applications" TargetMode="External"/><Relationship Id="rId102" Type="http://schemas.openxmlformats.org/officeDocument/2006/relationships/image" Target="../media/image61.png"/><Relationship Id="rId123" Type="http://schemas.openxmlformats.org/officeDocument/2006/relationships/hyperlink" Target="https://blogs.office.com/2013/10/28/office-365-compliance-controls-data-loss-prevention/" TargetMode="External"/><Relationship Id="rId5" Type="http://schemas.openxmlformats.org/officeDocument/2006/relationships/image" Target="../media/image20.png"/><Relationship Id="rId90" Type="http://schemas.openxmlformats.org/officeDocument/2006/relationships/hyperlink" Target="https://docs.microsoft.com/en-us/azure/virtual-network/virtual-networks-nsg" TargetMode="External"/><Relationship Id="rId95" Type="http://schemas.openxmlformats.org/officeDocument/2006/relationships/image" Target="../media/image59.png"/><Relationship Id="rId19" Type="http://schemas.openxmlformats.org/officeDocument/2006/relationships/hyperlink" Target="https://aka.ms/O365SecRoadmap" TargetMode="External"/><Relationship Id="rId14" Type="http://schemas.openxmlformats.org/officeDocument/2006/relationships/image" Target="../media/image28.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56" Type="http://schemas.openxmlformats.org/officeDocument/2006/relationships/hyperlink" Target="https://www.microsoft.com/en-us/microsoftservices/campaigns/cybersecurity-protection.aspx#stage-3" TargetMode="External"/><Relationship Id="rId64" Type="http://schemas.openxmlformats.org/officeDocument/2006/relationships/image" Target="../media/image44.png"/><Relationship Id="rId69" Type="http://schemas.openxmlformats.org/officeDocument/2006/relationships/hyperlink" Target="https://docs.microsoft.com/en-us/azure/active-directory-b2c/" TargetMode="External"/><Relationship Id="rId77" Type="http://schemas.openxmlformats.org/officeDocument/2006/relationships/hyperlink" Target="https://www.microsoft.com/en-us/cloud-platform/azure-information-protection" TargetMode="External"/><Relationship Id="rId100" Type="http://schemas.openxmlformats.org/officeDocument/2006/relationships/hyperlink" Target="https://docs.microsoft.com/en-us/azure/azure-policy/azure-policy-introduction" TargetMode="External"/><Relationship Id="rId105" Type="http://schemas.openxmlformats.org/officeDocument/2006/relationships/hyperlink" Target="https://www.microsoft.com/en-us/WindowsForBusiness/Windows-security" TargetMode="External"/><Relationship Id="rId113" Type="http://schemas.openxmlformats.org/officeDocument/2006/relationships/hyperlink" Target="https://azure.microsoft.com/en-us/services/expressroute/" TargetMode="External"/><Relationship Id="rId118" Type="http://schemas.openxmlformats.org/officeDocument/2006/relationships/hyperlink" Target="https://www.microsoft.com/security/intelligence" TargetMode="External"/><Relationship Id="rId126" Type="http://schemas.openxmlformats.org/officeDocument/2006/relationships/image" Target="../media/image67.png"/><Relationship Id="rId8" Type="http://schemas.openxmlformats.org/officeDocument/2006/relationships/image" Target="../media/image23.svg"/><Relationship Id="rId51" Type="http://schemas.openxmlformats.org/officeDocument/2006/relationships/hyperlink" Target="https://www.microsoft.com/en-us/cloud-platform/microsoft-intune" TargetMode="External"/><Relationship Id="rId72" Type="http://schemas.openxmlformats.org/officeDocument/2006/relationships/image" Target="../media/image47.png"/><Relationship Id="rId80" Type="http://schemas.openxmlformats.org/officeDocument/2006/relationships/image" Target="../media/image50.jpg"/><Relationship Id="rId85" Type="http://schemas.openxmlformats.org/officeDocument/2006/relationships/hyperlink" Target="https://blogs.technet.microsoft.com/enterprisemobility/2015/09/08/sealpath-brings-rms-protection-to-autocad/" TargetMode="External"/><Relationship Id="rId93" Type="http://schemas.openxmlformats.org/officeDocument/2006/relationships/hyperlink" Target="https://docs.microsoft.com/en-us/azure/security/azure-security-antimalware" TargetMode="External"/><Relationship Id="rId98" Type="http://schemas.openxmlformats.org/officeDocument/2006/relationships/hyperlink" Target="https://azure.microsoft.com/en-us/services/site-recovery/" TargetMode="External"/><Relationship Id="rId121" Type="http://schemas.openxmlformats.org/officeDocument/2006/relationships/hyperlink" Target="https://technet.microsoft.com/en-us/windows-server-docs/security/guarded-fabric-shielded-vm/guarded-fabric-and-shielded-vms" TargetMode="External"/><Relationship Id="rId3" Type="http://schemas.openxmlformats.org/officeDocument/2006/relationships/image" Target="../media/image18.png"/><Relationship Id="rId12" Type="http://schemas.openxmlformats.org/officeDocument/2006/relationships/image" Target="../media/image26.png"/><Relationship Id="rId17" Type="http://schemas.openxmlformats.org/officeDocument/2006/relationships/hyperlink" Target="https://support.office.com/en-us/article/Introducing-the-Office-365-Secure-Score-c9e7160f-2c34-4bd0-a548-5ddcc862eaef" TargetMode="External"/><Relationship Id="rId25" Type="http://schemas.openxmlformats.org/officeDocument/2006/relationships/hyperlink" Target="https://aka.ms/ESAE" TargetMode="External"/><Relationship Id="rId33" Type="http://schemas.openxmlformats.org/officeDocument/2006/relationships/image" Target="../media/image35.png"/><Relationship Id="rId38" Type="http://schemas.openxmlformats.org/officeDocument/2006/relationships/hyperlink" Target="https://www.microsoft.com/en-us/iot-central/" TargetMode="External"/><Relationship Id="rId46" Type="http://schemas.openxmlformats.org/officeDocument/2006/relationships/image" Target="../media/image41.png"/><Relationship Id="rId59" Type="http://schemas.openxmlformats.org/officeDocument/2006/relationships/hyperlink" Target="https://aka.ms/graphsecuritydocs" TargetMode="External"/><Relationship Id="rId67" Type="http://schemas.openxmlformats.org/officeDocument/2006/relationships/image" Target="../media/image45.jpeg"/><Relationship Id="rId103" Type="http://schemas.openxmlformats.org/officeDocument/2006/relationships/hyperlink" Target="https://technet.microsoft.com/en-us/itpro/windows/keep-secure/windows-10-security-guide" TargetMode="External"/><Relationship Id="rId108" Type="http://schemas.openxmlformats.org/officeDocument/2006/relationships/hyperlink" Target="https://www.microsoft.com/en-us/WindowsForBusiness/windows-atp" TargetMode="External"/><Relationship Id="rId116" Type="http://schemas.openxmlformats.org/officeDocument/2006/relationships/hyperlink" Target="https://aka.ms/STP" TargetMode="External"/><Relationship Id="rId124" Type="http://schemas.openxmlformats.org/officeDocument/2006/relationships/hyperlink" Target="https://support.office.com/en-us/article/Manage-data-governance-in-Office-365-48064107-fed2-4db0-9e5c-aa5ddd5ccb09"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54" Type="http://schemas.openxmlformats.org/officeDocument/2006/relationships/hyperlink" Target="https://docs.microsoft.com/en-us/azure/security-center/security-center-monitoring" TargetMode="External"/><Relationship Id="rId62" Type="http://schemas.openxmlformats.org/officeDocument/2006/relationships/hyperlink" Target="https://docs.microsoft.com/en-us/azure/security-center/security-center-adaptive-application" TargetMode="External"/><Relationship Id="rId70" Type="http://schemas.openxmlformats.org/officeDocument/2006/relationships/image" Target="../media/image46.png"/><Relationship Id="rId75" Type="http://schemas.openxmlformats.org/officeDocument/2006/relationships/hyperlink" Target="https://azure.microsoft.com/en-us/blog/introducing-microsoft-azure-sphere-secure-and-power-the-intelligent-edge/" TargetMode="External"/><Relationship Id="rId83" Type="http://schemas.openxmlformats.org/officeDocument/2006/relationships/image" Target="../media/image53.png"/><Relationship Id="rId88" Type="http://schemas.openxmlformats.org/officeDocument/2006/relationships/hyperlink" Target="https://docs.microsoft.com/en-us/azure/key-vault/key-vault-overview" TargetMode="External"/><Relationship Id="rId91" Type="http://schemas.openxmlformats.org/officeDocument/2006/relationships/hyperlink" Target="https://docs.microsoft.com/en-us/azure/application-gateway/application-gateway-web-application-firewall-overview" TargetMode="External"/><Relationship Id="rId96" Type="http://schemas.openxmlformats.org/officeDocument/2006/relationships/hyperlink" Target="https://docs.microsoft.com/en-us/azure/security/azure-security-disk-encryption" TargetMode="External"/><Relationship Id="rId111" Type="http://schemas.openxmlformats.org/officeDocument/2006/relationships/hyperlink" Target="https://docs.microsoft.com/en-us/windows/security/threat-protection/windows-defender-atp/threat-analytics-dashboard-windows-defender-advanced-threat-protection" TargetMode="External"/><Relationship Id="rId1" Type="http://schemas.openxmlformats.org/officeDocument/2006/relationships/slideLayout" Target="../slideLayouts/slideLayout3.xml"/><Relationship Id="rId6" Type="http://schemas.openxmlformats.org/officeDocument/2006/relationships/image" Target="../media/image21.svg"/><Relationship Id="rId15" Type="http://schemas.openxmlformats.org/officeDocument/2006/relationships/image" Target="../media/image29.pn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30.png"/><Relationship Id="rId36" Type="http://schemas.openxmlformats.org/officeDocument/2006/relationships/image" Target="../media/image38.svg"/><Relationship Id="rId49" Type="http://schemas.openxmlformats.org/officeDocument/2006/relationships/image" Target="../media/image42.emf"/><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docs.microsoft.com/en-us/windows/deployment/windows-10-pro-in-s-mode" TargetMode="External"/><Relationship Id="rId114" Type="http://schemas.openxmlformats.org/officeDocument/2006/relationships/image" Target="../media/image65.png"/><Relationship Id="rId119" Type="http://schemas.openxmlformats.org/officeDocument/2006/relationships/hyperlink" Target="https://docs.microsoft.com/en-us/azure/active-directory/active-directory-conditional-access-azure-portal" TargetMode="External"/><Relationship Id="rId127" Type="http://schemas.openxmlformats.org/officeDocument/2006/relationships/hyperlink" Target="http://aka.ms/pam" TargetMode="External"/><Relationship Id="rId10" Type="http://schemas.openxmlformats.org/officeDocument/2006/relationships/image" Target="../media/image24.png"/><Relationship Id="rId31" Type="http://schemas.openxmlformats.org/officeDocument/2006/relationships/image" Target="../media/image33.png"/><Relationship Id="rId44" Type="http://schemas.openxmlformats.org/officeDocument/2006/relationships/image" Target="../media/image40.png"/><Relationship Id="rId52" Type="http://schemas.openxmlformats.org/officeDocument/2006/relationships/hyperlink" Target="https://docs.microsoft.com/en-us/azure/security-center/security-center-intro" TargetMode="External"/><Relationship Id="rId60" Type="http://schemas.openxmlformats.org/officeDocument/2006/relationships/hyperlink" Target="https://www.microsoft.com/en-us/security/threat-protection" TargetMode="External"/><Relationship Id="rId65" Type="http://schemas.openxmlformats.org/officeDocument/2006/relationships/hyperlink" Target="https://docs.microsoft.com/en-us/azure/active-directory/active-directory-privileged-identity-management-configure" TargetMode="External"/><Relationship Id="rId73" Type="http://schemas.openxmlformats.org/officeDocument/2006/relationships/image" Target="../media/image48.svg"/><Relationship Id="rId78" Type="http://schemas.openxmlformats.org/officeDocument/2006/relationships/hyperlink" Target="https://blogs.technet.microsoft.com/enterprisemobility/2016/08/10/azure-information-protection-with-hyok-hold-your-own-key/" TargetMode="External"/><Relationship Id="rId81" Type="http://schemas.openxmlformats.org/officeDocument/2006/relationships/image" Target="../media/image51.png"/><Relationship Id="rId86" Type="http://schemas.openxmlformats.org/officeDocument/2006/relationships/image" Target="../media/image55.png"/><Relationship Id="rId94" Type="http://schemas.openxmlformats.org/officeDocument/2006/relationships/image" Target="../media/image58.png"/><Relationship Id="rId99" Type="http://schemas.openxmlformats.org/officeDocument/2006/relationships/image" Target="../media/image60.png"/><Relationship Id="rId101" Type="http://schemas.openxmlformats.org/officeDocument/2006/relationships/hyperlink" Target="https://azure.microsoft.com/en-us/blog/azure-confidential-computing/" TargetMode="External"/><Relationship Id="rId122" Type="http://schemas.openxmlformats.org/officeDocument/2006/relationships/hyperlink" Target="https://azure.microsoft.com/en-us/blog/security-and-compliance-in-azure-stack/" TargetMode="External"/><Relationship Id="rId4" Type="http://schemas.openxmlformats.org/officeDocument/2006/relationships/image" Target="../media/image19.svg"/><Relationship Id="rId9" Type="http://schemas.openxmlformats.org/officeDocument/2006/relationships/hyperlink" Target="https://docs.microsoft.com/en-us/sccm/" TargetMode="External"/><Relationship Id="rId13" Type="http://schemas.openxmlformats.org/officeDocument/2006/relationships/image" Target="../media/image27.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image" Target="../media/image64.jpg"/><Relationship Id="rId34" Type="http://schemas.openxmlformats.org/officeDocument/2006/relationships/image" Target="../media/image36.emf"/><Relationship Id="rId50" Type="http://schemas.openxmlformats.org/officeDocument/2006/relationships/image" Target="../media/image43.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image" Target="../media/image49.png"/><Relationship Id="rId97" Type="http://schemas.openxmlformats.org/officeDocument/2006/relationships/hyperlink" Target="https://docs.microsoft.com/en-us/azure/virtual-network/ddos-protection-overview" TargetMode="External"/><Relationship Id="rId104" Type="http://schemas.openxmlformats.org/officeDocument/2006/relationships/image" Target="../media/image62.emf"/><Relationship Id="rId120" Type="http://schemas.openxmlformats.org/officeDocument/2006/relationships/image" Target="../media/image66.png"/><Relationship Id="rId125"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7" Type="http://schemas.openxmlformats.org/officeDocument/2006/relationships/image" Target="../media/image22.png"/><Relationship Id="rId71" Type="http://schemas.openxmlformats.org/officeDocument/2006/relationships/hyperlink" Target="https://docs.microsoft.com/en-us/azure/iot-hub/iot-hub-security-architecture" TargetMode="External"/><Relationship Id="rId92" Type="http://schemas.openxmlformats.org/officeDocument/2006/relationships/image" Target="../media/image57.png"/><Relationship Id="rId2" Type="http://schemas.openxmlformats.org/officeDocument/2006/relationships/notesSlide" Target="../notesSlides/notesSlide14.xml"/><Relationship Id="rId29" Type="http://schemas.openxmlformats.org/officeDocument/2006/relationships/image" Target="../media/image31.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windows/security/identity-protection/hello-for-business/hello-identity-verification" TargetMode="External"/><Relationship Id="rId87" Type="http://schemas.openxmlformats.org/officeDocument/2006/relationships/hyperlink" Target="https://docs.microsoft.com/en-us/azure/information-protection/deploy-use/deploy-aip-scanner" TargetMode="External"/><Relationship Id="rId110" Type="http://schemas.openxmlformats.org/officeDocument/2006/relationships/hyperlink" Target="https://docs.microsoft.com/en-us/windows/security/threat-protection/windows-defender-atp/secure-score-dashboard-windows-defender-advanced-threat-protection" TargetMode="External"/><Relationship Id="rId115" Type="http://schemas.openxmlformats.org/officeDocument/2006/relationships/hyperlink" Target="http://www.microsoft.com/SDL" TargetMode="External"/><Relationship Id="rId61" Type="http://schemas.openxmlformats.org/officeDocument/2006/relationships/hyperlink" Target="https://aka.ms/SIEMConnect" TargetMode="External"/><Relationship Id="rId82"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71.svg"/><Relationship Id="rId4" Type="http://schemas.openxmlformats.org/officeDocument/2006/relationships/image" Target="../media/image7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3.png"/><Relationship Id="rId7" Type="http://schemas.openxmlformats.org/officeDocument/2006/relationships/diagramColors" Target="../diagrams/colors2.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hyperlink" Target="https://blogs.msdn.microsoft.com/azuregov/2016/08/11/stakeholders-in-the-authorization-to-operate-process/"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8.png"/><Relationship Id="rId7" Type="http://schemas.openxmlformats.org/officeDocument/2006/relationships/diagramColors" Target="../diagrams/colors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5.png"/><Relationship Id="rId7" Type="http://schemas.openxmlformats.org/officeDocument/2006/relationships/diagramColors" Target="../diagrams/colors4.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image" Target="../media/image81.emf"/></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hyperlink" Target="https://azure.microsoft.com/en-us/documentation/learning-paths/site-recovery/" TargetMode="External"/><Relationship Id="rId5" Type="http://schemas.openxmlformats.org/officeDocument/2006/relationships/hyperlink" Target="https://docs.microsoft.com/en-us/azure/site-recovery/site-recovery-sql" TargetMode="External"/><Relationship Id="rId4" Type="http://schemas.openxmlformats.org/officeDocument/2006/relationships/hyperlink" Target="https://docs.microsoft.com/en-us/azure/azure-government/documentation-government-services-monitoringandmanagemen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4.png"/><Relationship Id="rId7" Type="http://schemas.openxmlformats.org/officeDocument/2006/relationships/diagramColors" Target="../diagrams/colors5.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5.png"/><Relationship Id="rId7" Type="http://schemas.openxmlformats.org/officeDocument/2006/relationships/diagramColors" Target="../diagrams/colors6.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69.png"/><Relationship Id="rId7" Type="http://schemas.openxmlformats.org/officeDocument/2006/relationships/diagramQuickStyle" Target="../diagrams/quickStyle7.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86.emf"/><Relationship Id="rId9" Type="http://schemas.microsoft.com/office/2007/relationships/diagramDrawing" Target="../diagrams/drawing7.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69.png"/><Relationship Id="rId7" Type="http://schemas.openxmlformats.org/officeDocument/2006/relationships/diagramQuickStyle" Target="../diagrams/quickStyle8.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87.emf"/><Relationship Id="rId9" Type="http://schemas.microsoft.com/office/2007/relationships/diagramDrawing" Target="../diagrams/drawing8.xml"/></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69.png"/><Relationship Id="rId7" Type="http://schemas.openxmlformats.org/officeDocument/2006/relationships/diagramQuickStyle" Target="../diagrams/quickStyle9.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88.emf"/><Relationship Id="rId9" Type="http://schemas.microsoft.com/office/2007/relationships/diagramDrawing" Target="../diagrams/drawing9.xml"/></Relationships>
</file>

<file path=ppt/slides/_rels/slide46.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69.png"/><Relationship Id="rId7" Type="http://schemas.openxmlformats.org/officeDocument/2006/relationships/diagramQuickStyle" Target="../diagrams/quickStyle10.xml"/><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89.emf"/><Relationship Id="rId9" Type="http://schemas.microsoft.com/office/2007/relationships/diagramDrawing" Target="../diagrams/drawing10.xml"/></Relationships>
</file>

<file path=ppt/slides/_rels/slide4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90.png"/><Relationship Id="rId7" Type="http://schemas.openxmlformats.org/officeDocument/2006/relationships/diagramColors" Target="../diagrams/colors11.xml"/><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94.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8" Type="http://schemas.openxmlformats.org/officeDocument/2006/relationships/hyperlink" Target="https://emea01.safelinks.protection.outlook.com/?url=https://www.youtube.com/channel/UCrhJmfAGQ5K81XQ8_od1iTg&amp;data=02|01||7a362df376aa4678be3308d638158597|72f988bf86f141af91ab2d7cd011db47|1|0|636758062418136885&amp;sdata=Cc2gu9WEHWOP07dYFy6hT9/Xa1imtQqFggctD9tl6lk%3D&amp;reserved=0" TargetMode="External"/><Relationship Id="rId3" Type="http://schemas.openxmlformats.org/officeDocument/2006/relationships/image" Target="../media/image95.png"/><Relationship Id="rId7" Type="http://schemas.openxmlformats.org/officeDocument/2006/relationships/hyperlink" Target="https://emea01.safelinks.protection.outlook.com/?url=docs.microsoft.com&amp;data=02|01||7a362df376aa4678be3308d638158597|72f988bf86f141af91ab2d7cd011db47|1|0|636758062418126881&amp;sdata=c1wFeY57l3uPetROu52iPZCBgmN5/K7VSq%2BmTthfwaQ%3D&amp;reserved=0"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hyperlink" Target="https://emea01.safelinks.protection.outlook.com/?url=https://www.microsoft.com/en-us/itpro/m365-powered-device-lab-kit&amp;data=02|01||7a362df376aa4678be3308d638158597|72f988bf86f141af91ab2d7cd011db47|1|0|636758062418116880&amp;sdata=qaViXC9QCA553ev%2Bdtf8ymRPg94LKtGJ0zwcBpDMrUU%3D&amp;reserved=0" TargetMode="External"/><Relationship Id="rId5" Type="http://schemas.openxmlformats.org/officeDocument/2006/relationships/hyperlink" Target="https://emea01.safelinks.protection.outlook.com/?url=https://www.youtube.com/watch?v%3D0OZqXlZaIsY%26list%3DPLXtHYVsvn_b_0LjDWej-d3x8C1JDEB5vh&amp;data=02|01||7a362df376aa4678be3308d638158597|72f988bf86f141af91ab2d7cd011db47|1|0|636758062418116880&amp;sdata=6TKcV4mS2QXCH6oLVUOisrqWvUoTdWjYnrzZPavENWU%3D&amp;reserved=0" TargetMode="External"/><Relationship Id="rId10" Type="http://schemas.openxmlformats.org/officeDocument/2006/relationships/hyperlink" Target="https://emea01.safelinks.protection.outlook.com/?url=https://mva.microsoft.com/&amp;data=02|01||7a362df376aa4678be3308d638158597|72f988bf86f141af91ab2d7cd011db47|1|0|636758062418146899&amp;sdata=VTITjH5HqLMHnN67ygd616ihYbuK%2BstCD64UzXHbe5Y%3D&amp;reserved=0" TargetMode="External"/><Relationship Id="rId4" Type="http://schemas.openxmlformats.org/officeDocument/2006/relationships/image" Target="cid:image015.png@01D46A06.B0285BD0" TargetMode="External"/><Relationship Id="rId9" Type="http://schemas.openxmlformats.org/officeDocument/2006/relationships/hyperlink" Target="https://emea01.safelinks.protection.outlook.com/?url=https://www.youtube.com/user/OfficeGarageSeries/playlists&amp;data=02|01||7a362df376aa4678be3308d638158597|72f988bf86f141af91ab2d7cd011db47|1|0|636758062418136885&amp;sdata=r1Lq0iTFCrUQn8fXUUsb3YLNHm8rn51T5wGPOz4xkRA%3D&amp;reserved=0"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hyperlink" Target="https://github.com/willstg/AzureFoundation"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aka.ms/AzureFoundation"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willstg/AzureFoundation/blob/master/Presentations/SOW_AzureFoundation_Working.docx"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8" Type="http://schemas.openxmlformats.org/officeDocument/2006/relationships/hyperlink" Target="https://blogs.msdn.microsoft.com/azuregov/2016/06/12/managing-azure-government-subscriptions-with-powershell/" TargetMode="External"/><Relationship Id="rId13" Type="http://schemas.openxmlformats.org/officeDocument/2006/relationships/hyperlink" Target="https://azure.microsoft.com/en-us/documentation/government/" TargetMode="External"/><Relationship Id="rId3" Type="http://schemas.openxmlformats.org/officeDocument/2006/relationships/hyperlink" Target="https://ea.azure.com/" TargetMode="External"/><Relationship Id="rId7" Type="http://schemas.openxmlformats.org/officeDocument/2006/relationships/hyperlink" Target="https://portal.office.com/" TargetMode="External"/><Relationship Id="rId12" Type="http://schemas.openxmlformats.org/officeDocument/2006/relationships/hyperlink" Target="http://aka.ms/azuregovsupport" TargetMode="External"/><Relationship Id="rId2" Type="http://schemas.openxmlformats.org/officeDocument/2006/relationships/notesSlide" Target="../notesSlides/notesSlide63.xml"/><Relationship Id="rId16" Type="http://schemas.openxmlformats.org/officeDocument/2006/relationships/image" Target="../media/image101.svg"/><Relationship Id="rId1" Type="http://schemas.openxmlformats.org/officeDocument/2006/relationships/slideLayout" Target="../slideLayouts/slideLayout6.xml"/><Relationship Id="rId6" Type="http://schemas.openxmlformats.org/officeDocument/2006/relationships/hyperlink" Target="http://aka.ms/AzureEntSupport" TargetMode="External"/><Relationship Id="rId11" Type="http://schemas.openxmlformats.org/officeDocument/2006/relationships/hyperlink" Target="https://manage.windowsazure.us/" TargetMode="External"/><Relationship Id="rId5" Type="http://schemas.openxmlformats.org/officeDocument/2006/relationships/hyperlink" Target="https://manage.windowsazure.com/" TargetMode="External"/><Relationship Id="rId15" Type="http://schemas.openxmlformats.org/officeDocument/2006/relationships/image" Target="../media/image100.png"/><Relationship Id="rId10" Type="http://schemas.openxmlformats.org/officeDocument/2006/relationships/hyperlink" Target="https://account.windowsazure.us/" TargetMode="External"/><Relationship Id="rId4" Type="http://schemas.openxmlformats.org/officeDocument/2006/relationships/hyperlink" Target="https://account.windowsazure.com/" TargetMode="External"/><Relationship Id="rId9" Type="http://schemas.openxmlformats.org/officeDocument/2006/relationships/hyperlink" Target="https://blogs.msdn.microsoft.com/allthingscontainer/2016/09/28/the-worlds-most-complete-review-of-the-azure-portal/" TargetMode="External"/><Relationship Id="rId14" Type="http://schemas.openxmlformats.org/officeDocument/2006/relationships/hyperlink" Target="http://blog.mikehacker.net/2015/01/18/getting-started-with-powershell-for-azure-government/" TargetMode="Externa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4.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72.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02.png"/><Relationship Id="rId7" Type="http://schemas.openxmlformats.org/officeDocument/2006/relationships/diagramColors" Target="../diagrams/colors13.xm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7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104.png"/><Relationship Id="rId7" Type="http://schemas.openxmlformats.org/officeDocument/2006/relationships/diagramQuickStyle" Target="../diagrams/quickStyle14.xm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80.png"/><Relationship Id="rId9" Type="http://schemas.microsoft.com/office/2007/relationships/diagramDrawing" Target="../diagrams/drawing14.xml"/></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hyperlink" Target="https://blogs.msdn.microsoft.com/azuregov/2016/09/20/how-to-use-storage-explorer-with-microsoft-azure-for-government/"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81.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3" Type="http://schemas.openxmlformats.org/officeDocument/2006/relationships/hyperlink" Target="http://datacenter-tco-tool.azurewebsites.net/home" TargetMode="External"/><Relationship Id="rId2" Type="http://schemas.openxmlformats.org/officeDocument/2006/relationships/notesSlide" Target="../notesSlides/notesSlide82.xml"/><Relationship Id="rId1" Type="http://schemas.openxmlformats.org/officeDocument/2006/relationships/slideLayout" Target="../slideLayouts/slideLayout3.xml"/><Relationship Id="rId6" Type="http://schemas.openxmlformats.org/officeDocument/2006/relationships/hyperlink" Target="https://portal.office.com/Signup?OfferId=B07A1127-DE83-4a6d-9F85-2C104BDAE8B4&amp;dl=ENTERPRISEPACK&amp;culture=en-US&amp;country=US&amp;ali=1" TargetMode="External"/><Relationship Id="rId5" Type="http://schemas.openxmlformats.org/officeDocument/2006/relationships/hyperlink" Target="https://www.yammer.com/msuspartner/#/threads/inGroup?type=in_group&amp;feedId=3145169" TargetMode="External"/><Relationship Id="rId4" Type="http://schemas.openxmlformats.org/officeDocument/2006/relationships/hyperlink" Target="https://www.microsoftpartnerinvestments.com/"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12.png"/><Relationship Id="rId7" Type="http://schemas.openxmlformats.org/officeDocument/2006/relationships/diagramColors" Target="../diagrams/colors15.xml"/><Relationship Id="rId2" Type="http://schemas.openxmlformats.org/officeDocument/2006/relationships/notesSlide" Target="../notesSlides/notesSlide87.xml"/><Relationship Id="rId1" Type="http://schemas.openxmlformats.org/officeDocument/2006/relationships/slideLayout" Target="../slideLayouts/slideLayout3.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hyperlink" Target="mailto:admin@mag.msftgov.us" TargetMode="External"/><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3"/>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4081117"/>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Networking/Identity (A, B, C, D,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G, H)</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Technology Used in AzureFoundation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400">
                <a:solidFill>
                  <a:schemeClr val="tx1"/>
                </a:solidFill>
                <a:latin typeface="+mn-lt"/>
              </a:rPr>
              <a:t>Excel managed Metadata</a:t>
            </a:r>
          </a:p>
          <a:p>
            <a:pPr marL="342900" indent="-228600" defTabSz="914400">
              <a:buFont typeface="Arial" panose="020B0604020202020204" pitchFamily="34" charset="0"/>
              <a:buChar char="•"/>
            </a:pPr>
            <a:r>
              <a:rPr lang="en-US" sz="1400">
                <a:solidFill>
                  <a:schemeClr val="tx1"/>
                </a:solidFill>
                <a:latin typeface="+mn-lt"/>
              </a:rPr>
              <a:t>Azure Enrollment</a:t>
            </a:r>
          </a:p>
          <a:p>
            <a:pPr marL="342900" indent="-228600" defTabSz="914400">
              <a:buFont typeface="Arial" panose="020B0604020202020204" pitchFamily="34" charset="0"/>
              <a:buChar char="•"/>
            </a:pPr>
            <a:r>
              <a:rPr lang="en-US" sz="1400">
                <a:solidFill>
                  <a:schemeClr val="tx1"/>
                </a:solidFill>
                <a:latin typeface="+mn-lt"/>
              </a:rPr>
              <a:t>Azure Departments, Accounts, Subscriptions</a:t>
            </a:r>
          </a:p>
          <a:p>
            <a:pPr marL="342900" lvl="2" indent="-228600" defTabSz="914400">
              <a:buFont typeface="Arial" panose="020B0604020202020204" pitchFamily="34" charset="0"/>
              <a:buChar char="•"/>
            </a:pPr>
            <a:r>
              <a:rPr lang="en-US" sz="1400">
                <a:solidFill>
                  <a:schemeClr val="tx1"/>
                </a:solidFill>
              </a:rPr>
              <a:t>Azure Resource Model (ARM)</a:t>
            </a:r>
          </a:p>
          <a:p>
            <a:pPr marL="571500" lvl="2" indent="-228600" defTabSz="914400">
              <a:buFont typeface="Arial" panose="020B0604020202020204" pitchFamily="34" charset="0"/>
              <a:buChar char="•"/>
            </a:pPr>
            <a:r>
              <a:rPr lang="en-US" sz="1400">
                <a:solidFill>
                  <a:schemeClr val="tx1"/>
                </a:solidFill>
              </a:rPr>
              <a:t>Resource Groups</a:t>
            </a:r>
          </a:p>
          <a:p>
            <a:pPr marL="571500" lvl="2" indent="-228600" defTabSz="914400">
              <a:buFont typeface="Arial" panose="020B0604020202020204" pitchFamily="34" charset="0"/>
              <a:buChar char="•"/>
            </a:pPr>
            <a:r>
              <a:rPr lang="en-US" sz="1400">
                <a:solidFill>
                  <a:schemeClr val="tx1"/>
                </a:solidFill>
              </a:rPr>
              <a:t>Template Deployments</a:t>
            </a:r>
          </a:p>
          <a:p>
            <a:pPr marL="342900" lvl="2" indent="-228600" defTabSz="914400">
              <a:buFont typeface="Arial" panose="020B0604020202020204" pitchFamily="34" charset="0"/>
              <a:buChar char="•"/>
            </a:pPr>
            <a:r>
              <a:rPr lang="en-US" sz="1400">
                <a:solidFill>
                  <a:schemeClr val="tx1"/>
                </a:solidFill>
              </a:rPr>
              <a:t>Role Based Access Control</a:t>
            </a:r>
          </a:p>
          <a:p>
            <a:pPr marL="342900" indent="-228600" defTabSz="914400">
              <a:buFont typeface="Arial" panose="020B0604020202020204" pitchFamily="34" charset="0"/>
              <a:buChar char="•"/>
            </a:pPr>
            <a:r>
              <a:rPr lang="en-US" sz="1400">
                <a:solidFill>
                  <a:schemeClr val="tx1"/>
                </a:solidFill>
                <a:latin typeface="+mn-lt"/>
              </a:rPr>
              <a:t>Azure Compute/Networking</a:t>
            </a:r>
          </a:p>
          <a:p>
            <a:pPr marL="571500" lvl="2" indent="-228600" defTabSz="914400">
              <a:buFont typeface="Arial" panose="020B0604020202020204" pitchFamily="34" charset="0"/>
              <a:buChar char="•"/>
            </a:pPr>
            <a:r>
              <a:rPr lang="en-US" sz="1400">
                <a:solidFill>
                  <a:schemeClr val="tx1"/>
                </a:solidFill>
              </a:rPr>
              <a:t>Virtual Machines (VMs)</a:t>
            </a:r>
          </a:p>
          <a:p>
            <a:pPr marL="571500" lvl="2" indent="-228600" defTabSz="914400">
              <a:buFont typeface="Arial" panose="020B0604020202020204" pitchFamily="34" charset="0"/>
              <a:buChar char="•"/>
            </a:pPr>
            <a:r>
              <a:rPr lang="en-US" sz="1400">
                <a:solidFill>
                  <a:schemeClr val="tx1"/>
                </a:solidFill>
              </a:rPr>
              <a:t>Virtual Networks (VNETs)</a:t>
            </a:r>
          </a:p>
          <a:p>
            <a:pPr marL="571500" lvl="2" indent="-228600" defTabSz="914400">
              <a:buFont typeface="Arial" panose="020B0604020202020204" pitchFamily="34" charset="0"/>
              <a:buChar char="•"/>
            </a:pPr>
            <a:r>
              <a:rPr lang="en-US" sz="1400">
                <a:solidFill>
                  <a:schemeClr val="tx1"/>
                </a:solidFill>
              </a:rPr>
              <a:t>Network Security Groups (NSG)</a:t>
            </a:r>
          </a:p>
          <a:p>
            <a:pPr marL="571500" lvl="2" indent="-228600" defTabSz="914400">
              <a:buFont typeface="Arial" panose="020B0604020202020204" pitchFamily="34" charset="0"/>
              <a:buChar char="•"/>
            </a:pPr>
            <a:r>
              <a:rPr lang="en-US" sz="1400">
                <a:solidFill>
                  <a:schemeClr val="tx1"/>
                </a:solidFill>
              </a:rPr>
              <a:t>(Optional) User Defined Routing (USR)</a:t>
            </a:r>
          </a:p>
          <a:p>
            <a:pPr marL="342900" lvl="2" indent="-228600" defTabSz="914400">
              <a:buFont typeface="Arial" panose="020B0604020202020204" pitchFamily="34" charset="0"/>
              <a:buChar char="•"/>
            </a:pPr>
            <a:r>
              <a:rPr lang="en-US" sz="1400">
                <a:solidFill>
                  <a:schemeClr val="tx1"/>
                </a:solidFill>
              </a:rPr>
              <a:t>Visual Studio Team Services</a:t>
            </a:r>
          </a:p>
          <a:p>
            <a:pPr marL="342900" lvl="2" indent="-228600" defTabSz="914400">
              <a:buFont typeface="Arial" panose="020B0604020202020204" pitchFamily="34" charset="0"/>
              <a:buChar char="•"/>
            </a:pPr>
            <a:r>
              <a:rPr lang="en-US" sz="1400">
                <a:solidFill>
                  <a:schemeClr val="tx1"/>
                </a:solidFill>
              </a:rPr>
              <a:t>Visual Studio</a:t>
            </a:r>
          </a:p>
        </p:txBody>
      </p:sp>
      <p:pic>
        <p:nvPicPr>
          <p:cNvPr id="2" name="Picture 1"/>
          <p:cNvPicPr>
            <a:picLocks noChangeAspect="1"/>
          </p:cNvPicPr>
          <p:nvPr/>
        </p:nvPicPr>
        <p:blipFill rotWithShape="1">
          <a:blip r:embed="rId3"/>
          <a:srcRect t="27771" r="2"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Modules</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500" dirty="0">
                <a:solidFill>
                  <a:schemeClr val="tx1"/>
                </a:solidFill>
                <a:latin typeface="+mn-lt"/>
              </a:rPr>
              <a:t>Compute:  (Resilient Identity, Service Fabric, HA SharePoint Farm, HA SQL Cluster)</a:t>
            </a:r>
          </a:p>
          <a:p>
            <a:pPr marL="342900" indent="-228600" defTabSz="914400">
              <a:buFont typeface="Arial" panose="020B0604020202020204" pitchFamily="34" charset="0"/>
              <a:buChar char="•"/>
            </a:pPr>
            <a:r>
              <a:rPr lang="en-US" sz="1500" dirty="0">
                <a:solidFill>
                  <a:schemeClr val="tx1"/>
                </a:solidFill>
                <a:latin typeface="+mn-lt"/>
              </a:rPr>
              <a:t>Networking:  (VNET, Network Virtual Appliances)</a:t>
            </a:r>
          </a:p>
          <a:p>
            <a:pPr marL="342900" indent="-228600" defTabSz="914400">
              <a:buFont typeface="Arial" panose="020B0604020202020204" pitchFamily="34" charset="0"/>
              <a:buChar char="•"/>
            </a:pPr>
            <a:r>
              <a:rPr lang="en-US" sz="1500" dirty="0">
                <a:solidFill>
                  <a:schemeClr val="tx1"/>
                </a:solidFill>
                <a:latin typeface="+mn-lt"/>
              </a:rPr>
              <a:t>Web &amp; Mobile</a:t>
            </a:r>
          </a:p>
          <a:p>
            <a:pPr marL="342900" indent="-228600" defTabSz="914400">
              <a:buFont typeface="Arial" panose="020B0604020202020204" pitchFamily="34" charset="0"/>
              <a:buChar char="•"/>
            </a:pPr>
            <a:r>
              <a:rPr lang="en-US" sz="1500" dirty="0">
                <a:solidFill>
                  <a:schemeClr val="tx1"/>
                </a:solidFill>
                <a:latin typeface="+mn-lt"/>
              </a:rPr>
              <a:t>Databases &amp; Storage (Coming Soon)</a:t>
            </a:r>
          </a:p>
          <a:p>
            <a:pPr marL="342900" indent="-228600" defTabSz="914400">
              <a:buFont typeface="Arial" panose="020B0604020202020204" pitchFamily="34" charset="0"/>
              <a:buChar char="•"/>
            </a:pPr>
            <a:r>
              <a:rPr lang="en-US" sz="1500" dirty="0">
                <a:solidFill>
                  <a:schemeClr val="tx1"/>
                </a:solidFill>
                <a:latin typeface="+mn-lt"/>
              </a:rPr>
              <a:t>Intelligence &amp; Analytics  (Coming Soon)</a:t>
            </a:r>
          </a:p>
          <a:p>
            <a:pPr marL="342900" indent="-228600" defTabSz="914400">
              <a:buFont typeface="Arial" panose="020B0604020202020204" pitchFamily="34" charset="0"/>
              <a:buChar char="•"/>
            </a:pPr>
            <a:r>
              <a:rPr lang="en-US" sz="1500" dirty="0">
                <a:solidFill>
                  <a:schemeClr val="tx1"/>
                </a:solidFill>
                <a:latin typeface="+mn-lt"/>
              </a:rPr>
              <a:t>Internet of Things &amp; Enterprise Integration (Coming Soon)</a:t>
            </a:r>
          </a:p>
          <a:p>
            <a:pPr marL="342900" indent="-228600" defTabSz="914400">
              <a:buFont typeface="Arial" panose="020B0604020202020204" pitchFamily="34" charset="0"/>
              <a:buChar char="•"/>
            </a:pPr>
            <a:r>
              <a:rPr lang="en-US" sz="1500" dirty="0">
                <a:solidFill>
                  <a:schemeClr val="tx1"/>
                </a:solidFill>
                <a:latin typeface="+mn-lt"/>
              </a:rPr>
              <a:t>Security + Identity  (Multi-region hybrid identity, Security Center)</a:t>
            </a:r>
          </a:p>
          <a:p>
            <a:pPr marL="342900" indent="-228600" defTabSz="914400">
              <a:buFont typeface="Arial" panose="020B0604020202020204" pitchFamily="34" charset="0"/>
              <a:buChar char="•"/>
            </a:pPr>
            <a:r>
              <a:rPr lang="en-US" sz="1500" dirty="0">
                <a:solidFill>
                  <a:schemeClr val="tx1"/>
                </a:solidFill>
                <a:latin typeface="+mn-lt"/>
              </a:rPr>
              <a:t>Developer Tools (coming soon)</a:t>
            </a:r>
          </a:p>
          <a:p>
            <a:pPr marL="342900" indent="-228600" defTabSz="914400">
              <a:buFont typeface="Arial" panose="020B0604020202020204" pitchFamily="34" charset="0"/>
              <a:buChar char="•"/>
            </a:pPr>
            <a:r>
              <a:rPr lang="en-US" sz="1500" dirty="0">
                <a:solidFill>
                  <a:schemeClr val="tx1"/>
                </a:solidFill>
                <a:latin typeface="+mn-lt"/>
              </a:rPr>
              <a:t>Monitoring and Management (Monitoring, </a:t>
            </a:r>
            <a:r>
              <a:rPr lang="en-US" sz="1500" dirty="0" err="1">
                <a:solidFill>
                  <a:schemeClr val="tx1"/>
                </a:solidFill>
                <a:latin typeface="+mn-lt"/>
              </a:rPr>
              <a:t>LogAnalytics</a:t>
            </a:r>
            <a:r>
              <a:rPr lang="en-US" sz="1500" dirty="0">
                <a:solidFill>
                  <a:schemeClr val="tx1"/>
                </a:solidFill>
                <a:latin typeface="+mn-lt"/>
              </a:rPr>
              <a:t>, Security Center and Departments, Accounts and Subscriptions)</a:t>
            </a:r>
          </a:p>
        </p:txBody>
      </p:sp>
      <p:pic>
        <p:nvPicPr>
          <p:cNvPr id="5" name="Picture 4"/>
          <p:cNvPicPr>
            <a:picLocks noChangeAspect="1"/>
          </p:cNvPicPr>
          <p:nvPr/>
        </p:nvPicPr>
        <p:blipFill rotWithShape="1">
          <a:blip r:embed="rId3"/>
          <a:srcRect l="8038" r="32117"/>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89820" y="5618913"/>
            <a:ext cx="3838408" cy="910132"/>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60969"/>
            </a:xfrm>
            <a:prstGeom prst="rect">
              <a:avLst/>
            </a:prstGeom>
            <a:solidFill>
              <a:srgbClr val="D83B01"/>
            </a:solidFill>
          </p:spPr>
          <p:txBody>
            <a:bodyPr wrap="square" rIns="9326">
              <a:spAutoFit/>
            </a:bodyPr>
            <a:lstStyle/>
            <a:p>
              <a:pPr algn="ctr" defTabSz="932597">
                <a:defRPr/>
              </a:pPr>
              <a:r>
                <a:rPr lang="en-US" sz="1096" b="1">
                  <a:gradFill>
                    <a:gsLst>
                      <a:gs pos="0">
                        <a:srgbClr val="FFFFFF"/>
                      </a:gs>
                      <a:gs pos="100000">
                        <a:srgbClr val="FFFFFF"/>
                      </a:gs>
                    </a:gsLst>
                    <a:lin ang="5400000" scaled="1"/>
                  </a:gradFill>
                  <a:latin typeface="Segoe"/>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622921" y="4781139"/>
            <a:ext cx="1203677" cy="266164"/>
          </a:xfrm>
          <a:prstGeom prst="rect">
            <a:avLst/>
          </a:prstGeom>
          <a:solidFill>
            <a:schemeClr val="bg1">
              <a:lumMod val="95000"/>
            </a:schemeClr>
          </a:solidFill>
        </p:spPr>
        <p:txBody>
          <a:bodyPr wrap="square" lIns="46630" rIns="46630">
            <a:spAutoFit/>
          </a:bodyPr>
          <a:lstStyle/>
          <a:p>
            <a:pPr algn="ctr" defTabSz="932597">
              <a:defRPr/>
            </a:pPr>
            <a:r>
              <a:rPr lang="en-US" sz="1096" b="1">
                <a:gradFill>
                  <a:gsLst>
                    <a:gs pos="0">
                      <a:srgbClr val="505050"/>
                    </a:gs>
                    <a:gs pos="100000">
                      <a:srgbClr val="505050"/>
                    </a:gs>
                  </a:gsLst>
                  <a:lin ang="5400000" scaled="1"/>
                </a:gradFill>
                <a:latin typeface="Segoe"/>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83361" y="3538823"/>
            <a:ext cx="928690" cy="266164"/>
          </a:xfrm>
          <a:prstGeom prst="rect">
            <a:avLst/>
          </a:prstGeom>
          <a:solidFill>
            <a:schemeClr val="bg1">
              <a:lumMod val="95000"/>
            </a:schemeClr>
          </a:solidFill>
        </p:spPr>
        <p:txBody>
          <a:bodyPr wrap="square">
            <a:spAutoFit/>
          </a:bodyPr>
          <a:lstStyle/>
          <a:p>
            <a:pPr algn="ctr" defTabSz="932597">
              <a:defRPr/>
            </a:pPr>
            <a:r>
              <a:rPr lang="en-US" sz="1096" b="1">
                <a:gradFill>
                  <a:gsLst>
                    <a:gs pos="0">
                      <a:srgbClr val="505050"/>
                    </a:gs>
                    <a:gs pos="100000">
                      <a:srgbClr val="505050"/>
                    </a:gs>
                  </a:gsLst>
                  <a:lin ang="5400000" scaled="1"/>
                </a:gradFill>
                <a:latin typeface="Segoe"/>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341807" y="3209346"/>
            <a:ext cx="535032" cy="1923226"/>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9326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107122" y="3201108"/>
            <a:ext cx="4281374" cy="94231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7402" y="4025737"/>
            <a:ext cx="6196631" cy="1497346"/>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67608" y="3087596"/>
            <a:ext cx="3118647" cy="208362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672763" y="105273"/>
            <a:ext cx="3570098" cy="1355523"/>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60969"/>
            </a:xfrm>
            <a:prstGeom prst="rect">
              <a:avLst/>
            </a:prstGeom>
            <a:solidFill>
              <a:schemeClr val="bg1">
                <a:lumMod val="50000"/>
              </a:schemeClr>
            </a:solidFill>
          </p:spPr>
          <p:txBody>
            <a:bodyPr wrap="square" anchor="t" anchorCtr="0">
              <a:spAutoFit/>
            </a:bodyPr>
            <a:lstStyle/>
            <a:p>
              <a:pPr defTabSz="932597">
                <a:defRPr/>
              </a:pPr>
              <a:r>
                <a:rPr lang="en-US" sz="1096" b="1">
                  <a:gradFill>
                    <a:gsLst>
                      <a:gs pos="0">
                        <a:srgbClr val="FFFFFF"/>
                      </a:gs>
                      <a:gs pos="100000">
                        <a:srgbClr val="FFFFFF"/>
                      </a:gs>
                    </a:gsLst>
                    <a:lin ang="5400000" scaled="1"/>
                  </a:gradFill>
                  <a:latin typeface="Segoe"/>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672762" y="1560322"/>
            <a:ext cx="1660034" cy="4740676"/>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864860" y="4093500"/>
            <a:ext cx="3894113" cy="103334"/>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2002239" y="860191"/>
            <a:ext cx="0" cy="783814"/>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9109226" y="3303026"/>
            <a:ext cx="2799943" cy="17368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rot="10800000" flipV="1">
            <a:off x="299163" y="2037939"/>
            <a:ext cx="9833239" cy="1420718"/>
          </a:xfrm>
          <a:prstGeom prst="bentConnector3">
            <a:avLst>
              <a:gd name="adj1" fmla="val 102371"/>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50915" y="4105110"/>
            <a:ext cx="5826956" cy="190239"/>
          </a:xfrm>
          <a:prstGeom prst="rect">
            <a:avLst/>
          </a:prstGeom>
          <a:noFill/>
        </p:spPr>
        <p:txBody>
          <a:bodyPr wrap="square" rtlCol="0">
            <a:spAutoFit/>
          </a:bodyPr>
          <a:lstStyle/>
          <a:p>
            <a:pPr defTabSz="932597">
              <a:defRPr/>
            </a:pPr>
            <a:endParaRPr lang="en-US" sz="612"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453650" y="1749842"/>
            <a:ext cx="2131482" cy="194217"/>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8333" y="2437101"/>
            <a:ext cx="1184005" cy="430309"/>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Unmanaged &amp; </a:t>
            </a:r>
          </a:p>
          <a:p>
            <a:pPr defTabSz="932597">
              <a:defRPr/>
            </a:pPr>
            <a:r>
              <a:rPr lang="en-US" sz="1071">
                <a:gradFill>
                  <a:gsLst>
                    <a:gs pos="0">
                      <a:srgbClr val="505050"/>
                    </a:gs>
                    <a:gs pos="100000">
                      <a:srgbClr val="505050"/>
                    </a:gs>
                  </a:gsLst>
                  <a:lin ang="5400000" scaled="1"/>
                </a:gradFill>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79714" y="2913396"/>
            <a:ext cx="389692" cy="294164"/>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80726" y="2913397"/>
            <a:ext cx="383829" cy="294165"/>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603119" y="2913397"/>
            <a:ext cx="163758" cy="271864"/>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31901" y="2913397"/>
            <a:ext cx="163145" cy="271864"/>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730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14214"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806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108115" y="513273"/>
            <a:ext cx="7553175" cy="1430786"/>
          </a:xfrm>
          <a:prstGeom prst="bentConnector3">
            <a:avLst>
              <a:gd name="adj1" fmla="val 50000"/>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7543" y="4234811"/>
            <a:ext cx="1561017" cy="34254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System Center </a:t>
            </a:r>
            <a:b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932252" y="551771"/>
            <a:ext cx="1141830" cy="400856"/>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971303" y="886460"/>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967981" y="631923"/>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581254" y="939895"/>
            <a:ext cx="1839155" cy="956621"/>
          </a:xfrm>
          <a:prstGeom prst="rect">
            <a:avLst/>
          </a:prstGeom>
          <a:noFill/>
          <a:ln w="14224">
            <a:noFill/>
          </a:ln>
        </p:spPr>
        <p:txBody>
          <a:bodyPr wrap="square">
            <a:spAutoFit/>
          </a:bodyPr>
          <a:lstStyle/>
          <a:p>
            <a:pPr defTabSz="932597">
              <a:lnSpc>
                <a:spcPct val="97000"/>
              </a:lnSpc>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Roadmaps and Guidance</a:t>
            </a:r>
          </a:p>
          <a:p>
            <a:pPr defTabSz="932597">
              <a:lnSpc>
                <a:spcPct val="97000"/>
              </a:lnSpc>
              <a:defRPr/>
            </a:pPr>
            <a:endPar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lang="en-US" sz="816"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583291" y="1550099"/>
            <a:ext cx="1632056" cy="406793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654211" y="1574382"/>
            <a:ext cx="1529469" cy="400721"/>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73041"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Active</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83886" y="5218232"/>
            <a:ext cx="9654383" cy="214499"/>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671626" y="1901332"/>
            <a:ext cx="0" cy="2511776"/>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1196649" y="4638805"/>
            <a:ext cx="788972" cy="218360"/>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902949" y="4763517"/>
            <a:ext cx="262401"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672762" y="1540893"/>
            <a:ext cx="1660034" cy="266818"/>
          </a:xfrm>
          <a:prstGeom prst="rect">
            <a:avLst/>
          </a:prstGeom>
          <a:solidFill>
            <a:schemeClr val="accent2"/>
          </a:solidFill>
        </p:spPr>
        <p:txBody>
          <a:bodyPr wrap="square" rIns="9326">
            <a:spAutoFit/>
          </a:bodyPr>
          <a:lstStyle/>
          <a:p>
            <a:pPr defTabSz="932597">
              <a:defRPr/>
            </a:pPr>
            <a:r>
              <a:rPr lang="en-US" sz="1096" b="1">
                <a:gradFill>
                  <a:gsLst>
                    <a:gs pos="0">
                      <a:srgbClr val="FFFFFF"/>
                    </a:gs>
                    <a:gs pos="100000">
                      <a:srgbClr val="FFFFFF"/>
                    </a:gs>
                  </a:gsLst>
                  <a:lin ang="5400000" scaled="1"/>
                </a:gradFill>
                <a:latin typeface="Segoe"/>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863584" y="5975262"/>
            <a:ext cx="1342949" cy="233924"/>
            <a:chOff x="8958123" y="5769886"/>
            <a:chExt cx="1499616" cy="229358"/>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69886"/>
              <a:ext cx="1499616" cy="229358"/>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rIns="46630" rtlCol="0" anchor="ctr">
              <a:spAutoFit/>
            </a:bodyPr>
            <a:lstStyle/>
            <a:p>
              <a:pPr marL="118194"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727504" y="3061715"/>
            <a:ext cx="1660034" cy="32386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984053" y="3136819"/>
            <a:ext cx="1348683" cy="2548643"/>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9781" rtlCol="0" anchor="t" anchorCtr="0">
            <a:noAutofit/>
          </a:bodyPr>
          <a:lstStyle/>
          <a:p>
            <a:pPr defTabSz="932597">
              <a:lnSpc>
                <a:spcPct val="97000"/>
              </a:lnSpc>
              <a:spcAft>
                <a:spcPts val="306"/>
              </a:spcAft>
              <a:defRPr/>
            </a:pP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860401" y="5218232"/>
            <a:ext cx="1188989" cy="214499"/>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88558" y="5261098"/>
            <a:ext cx="2478858" cy="121769"/>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tIns="0" rIns="46630" bIns="0" rtlCol="0" anchor="t" anchorCtr="0">
            <a:noAutofit/>
          </a:bodyPr>
          <a:lstStyle/>
          <a:p>
            <a:pPr marL="116575" defTabSz="932597">
              <a:lnSpc>
                <a:spcPct val="97000"/>
              </a:lnSpc>
              <a:defRPr/>
            </a:pPr>
            <a:r>
              <a:rPr lang="en-US" sz="816" b="1">
                <a:gradFill>
                  <a:gsLst>
                    <a:gs pos="0">
                      <a:srgbClr val="D41123"/>
                    </a:gs>
                    <a:gs pos="100000">
                      <a:srgbClr val="D41123"/>
                    </a:gs>
                  </a:gsLst>
                  <a:lin ang="5400000" scaled="1"/>
                </a:gradFill>
                <a:latin typeface="Segoe UI" panose="020B0502040204020203" pitchFamily="34" charset="0"/>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623055"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540289"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66156" y="4513491"/>
            <a:ext cx="320696" cy="1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511603" y="3239016"/>
            <a:ext cx="779930" cy="708186"/>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652" rIns="18652" rtlCol="0" anchor="t"/>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516449" y="603743"/>
            <a:ext cx="1105" cy="461449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518454" y="586552"/>
            <a:ext cx="121482"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454169" y="3618050"/>
            <a:ext cx="377710" cy="334297"/>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853296" y="3618050"/>
            <a:ext cx="377710" cy="334297"/>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113968" y="3134924"/>
            <a:ext cx="1402581" cy="18835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003C6C"/>
              </a:solidFill>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924568" y="3135857"/>
            <a:ext cx="1548232" cy="18826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927426" y="3866700"/>
            <a:ext cx="190339"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157865" y="3864279"/>
            <a:ext cx="1352516"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310125" y="3941593"/>
            <a:ext cx="381400" cy="10401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5039529" y="3618050"/>
            <a:ext cx="377710" cy="334297"/>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296735" y="3134925"/>
            <a:ext cx="175565" cy="45761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295041" y="3639772"/>
            <a:ext cx="221807" cy="15576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7002" y="3689863"/>
            <a:ext cx="158456" cy="147136"/>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530138" y="3287177"/>
            <a:ext cx="1187450" cy="191381"/>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no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4182" y="3121916"/>
            <a:ext cx="158456" cy="147136"/>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522559" y="3525789"/>
            <a:ext cx="849637" cy="540658"/>
            <a:chOff x="2144445" y="2966686"/>
            <a:chExt cx="879313" cy="530105"/>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1299"/>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668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331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99151" y="2764296"/>
            <a:ext cx="1697164" cy="118778"/>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77186"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7074" y="3641635"/>
            <a:ext cx="1287006" cy="26224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Managed Clients</a:t>
            </a:r>
            <a:endParaRPr lang="en-US" sz="1122">
              <a:gradFill>
                <a:gsLst>
                  <a:gs pos="0">
                    <a:srgbClr val="505050"/>
                  </a:gs>
                  <a:gs pos="100000">
                    <a:srgbClr val="505050"/>
                  </a:gs>
                </a:gsLst>
                <a:lin ang="5400000" scaled="1"/>
              </a:gradFill>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8013231" y="3415683"/>
            <a:ext cx="1410113" cy="196280"/>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6630" rtlCol="0" anchor="ctr"/>
          <a:lstStyle/>
          <a:p>
            <a:pPr marL="116575" algn="ctr" defTabSz="932597">
              <a:lnSpc>
                <a:spcPct val="97000"/>
              </a:lnSpc>
              <a:defRPr/>
            </a:pPr>
            <a:r>
              <a:rPr lang="en-US" sz="816"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9574" y="2170860"/>
            <a:ext cx="1551664" cy="266164"/>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819306" y="3458657"/>
            <a:ext cx="9255" cy="947427"/>
          </a:xfrm>
          <a:prstGeom prst="bentConnector3">
            <a:avLst>
              <a:gd name="adj1" fmla="val 2619286"/>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63981" y="5980390"/>
            <a:ext cx="988408" cy="20653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66120" y="6248101"/>
            <a:ext cx="988408" cy="210642"/>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711151" y="190053"/>
            <a:ext cx="3890548" cy="562894"/>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spcBef>
                <a:spcPct val="0"/>
              </a:spcBef>
              <a:spcAft>
                <a:spcPts val="612"/>
              </a:spcAft>
              <a:defRPr/>
            </a:pPr>
            <a:r>
              <a:rPr lang="en-US" sz="1632"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Cybersecurity Reference Architecture</a:t>
            </a:r>
          </a:p>
          <a:p>
            <a:pPr defTabSz="932597">
              <a:lnSpc>
                <a:spcPct val="90000"/>
              </a:lnSpc>
              <a:spcBef>
                <a:spcPct val="0"/>
              </a:spcBef>
              <a:spcAft>
                <a:spcPts val="612"/>
              </a:spcAft>
              <a:defRPr/>
            </a:pP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May 2018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39" tooltip="The latest published version of this document can be found at https://aka.ms/MCRA"/>
              </a:rPr>
              <a:t>https://aka.ms/MCRA</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0" tooltip="View a recording of this document being presented (V1 only for now)"/>
              </a:rPr>
              <a:t>Video Recording</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1" tooltip="Complementary Content Covering Cybersecurity Reference Strategies"/>
              </a:rPr>
              <a:t>Strategies</a:t>
            </a:r>
            <a:endPar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765445" y="6202543"/>
            <a:ext cx="1231577" cy="263820"/>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104912" y="2170861"/>
            <a:ext cx="6281632" cy="546643"/>
            <a:chOff x="2062962" y="2128487"/>
            <a:chExt cx="6159022" cy="53597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60969"/>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1224">
                  <a:gradFill>
                    <a:gsLst>
                      <a:gs pos="0">
                        <a:srgbClr val="0078D7"/>
                      </a:gs>
                      <a:gs pos="100000">
                        <a:srgbClr val="0078D7"/>
                      </a:gs>
                    </a:gsLst>
                    <a:lin ang="5400000" scaled="1"/>
                  </a:gradFill>
                  <a:latin typeface="Segoe UI"/>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9299"/>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2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522561" y="2732831"/>
            <a:ext cx="6239945" cy="872251"/>
          </a:xfrm>
          <a:prstGeom prst="bentConnector3">
            <a:avLst>
              <a:gd name="adj1" fmla="val 10373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925117" y="4933186"/>
            <a:ext cx="1521233" cy="238240"/>
          </a:xfrm>
          <a:prstGeom prst="rect">
            <a:avLst/>
          </a:prstGeom>
        </p:spPr>
        <p:txBody>
          <a:bodyPr wrap="square">
            <a:sp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866798" y="2299007"/>
            <a:ext cx="1336524" cy="245876"/>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423654" y="2612156"/>
            <a:ext cx="1087310"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856317" y="4975953"/>
            <a:ext cx="1343964" cy="912209"/>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a:t>
                </a:r>
              </a:p>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solidFill>
                      <a:srgbClr val="0078D7"/>
                    </a:solidFill>
                    <a:latin typeface="Segoe UI" panose="020B0502040204020203" pitchFamily="34" charset="0"/>
                    <a:cs typeface="Segoe UI" panose="020B0502040204020203" pitchFamily="34" charset="0"/>
                  </a:rPr>
                  <a:t>SQL Encryption &amp;</a:t>
                </a:r>
                <a:br>
                  <a:rPr lang="en-US" altLang="en-US" sz="918">
                    <a:solidFill>
                      <a:srgbClr val="0078D7"/>
                    </a:solidFill>
                    <a:latin typeface="Segoe UI" panose="020B0502040204020203" pitchFamily="34" charset="0"/>
                    <a:cs typeface="Segoe UI" panose="020B0502040204020203" pitchFamily="34" charset="0"/>
                  </a:rPr>
                </a:br>
                <a:r>
                  <a:rPr lang="en-US" altLang="en-US" sz="918">
                    <a:solidFill>
                      <a:srgbClr val="0078D7"/>
                    </a:solidFill>
                    <a:latin typeface="Segoe UI" panose="020B0502040204020203" pitchFamily="34" charset="0"/>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Info Protection </a:t>
                </a:r>
                <a:r>
                  <a:rPr lang="en-US" altLang="en-US" sz="816"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661291" y="370120"/>
            <a:ext cx="1172561" cy="1028591"/>
            <a:chOff x="8491368" y="362896"/>
            <a:chExt cx="1149674" cy="1008514"/>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93193"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49674"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583291" y="1287205"/>
            <a:ext cx="1632056" cy="266164"/>
          </a:xfrm>
          <a:prstGeom prst="rect">
            <a:avLst/>
          </a:prstGeom>
          <a:solidFill>
            <a:schemeClr val="accent4"/>
          </a:solidFill>
        </p:spPr>
        <p:txBody>
          <a:bodyPr wrap="square" tIns="46630">
            <a:spAutoFit/>
          </a:bodyPr>
          <a:lstStyle/>
          <a:p>
            <a:pPr defTabSz="932597">
              <a:defRPr/>
            </a:pPr>
            <a:r>
              <a:rPr lang="en-US" sz="1096" b="1">
                <a:gradFill>
                  <a:gsLst>
                    <a:gs pos="0">
                      <a:srgbClr val="FFFFFF"/>
                    </a:gs>
                    <a:gs pos="100000">
                      <a:srgbClr val="FFFFFF"/>
                    </a:gs>
                  </a:gsLst>
                  <a:lin ang="5400000" scaled="1"/>
                </a:gradFill>
                <a:latin typeface="Segoe"/>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423654" y="2003077"/>
            <a:ext cx="1029995" cy="574068"/>
          </a:xfrm>
          <a:prstGeom prst="bentConnector3">
            <a:avLst>
              <a:gd name="adj1" fmla="val 50000"/>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32695" y="4272294"/>
            <a:ext cx="1216545" cy="105248"/>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861513" y="1941649"/>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420195" y="1810461"/>
            <a:ext cx="1" cy="75054"/>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203321" y="838165"/>
            <a:ext cx="633581" cy="1583780"/>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836902" y="796338"/>
            <a:ext cx="79214" cy="836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671626" y="838165"/>
            <a:ext cx="165276" cy="864588"/>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424769" y="3676128"/>
            <a:ext cx="0" cy="106858"/>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34069" y="1642252"/>
            <a:ext cx="284382" cy="284383"/>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596038" y="4689303"/>
            <a:ext cx="301607" cy="201072"/>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98409" y="4756899"/>
            <a:ext cx="377710" cy="334297"/>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454169" y="4756899"/>
            <a:ext cx="377710" cy="334297"/>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91021" y="4691152"/>
            <a:ext cx="379165" cy="361314"/>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1094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defTabSz="932597">
                <a:defRPr/>
              </a:pPr>
              <a:r>
                <a:rPr lang="en-US" sz="612" b="1">
                  <a:gradFill>
                    <a:gsLst>
                      <a:gs pos="0">
                        <a:srgbClr val="FFFFFF"/>
                      </a:gs>
                      <a:gs pos="100000">
                        <a:srgbClr val="FFFFFF"/>
                      </a:gs>
                    </a:gsLst>
                    <a:lin ang="5400000" scaled="1"/>
                  </a:gradFill>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708021" y="4756899"/>
            <a:ext cx="377710" cy="334297"/>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9163" y="3349477"/>
            <a:ext cx="1520143" cy="21836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532772" y="2784333"/>
            <a:ext cx="5853772" cy="731947"/>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46630" bIns="46630" rtlCol="0" anchor="ctr"/>
            <a:lstStyle/>
            <a:p>
              <a:pPr defTabSz="932597">
                <a:defRPr/>
              </a:pPr>
              <a:r>
                <a:rPr 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Security Center – </a:t>
              </a:r>
              <a:r>
                <a:rPr 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18652" bIns="46630" rtlCol="0" anchor="ctr"/>
            <a:lstStyle/>
            <a:p>
              <a:pPr defTabSz="932597">
                <a:defRPr/>
              </a:pPr>
              <a:endParaRPr lang="en-US" alt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528919" y="3418289"/>
            <a:ext cx="192428" cy="4662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6025557" y="5618031"/>
            <a:ext cx="634150" cy="7800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597" fontAlgn="base">
              <a:lnSpc>
                <a:spcPct val="97000"/>
              </a:lnSpc>
              <a:spcBef>
                <a:spcPct val="0"/>
              </a:spcBef>
              <a:spcAft>
                <a:spcPct val="0"/>
              </a:spcAft>
              <a:defRPr/>
            </a:pPr>
            <a:r>
              <a:rPr lang="en-US" sz="816"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Included with Azure (VMs/etc.)</a:t>
            </a:r>
          </a:p>
          <a:p>
            <a:pPr defTabSz="932597" fontAlgn="base">
              <a:lnSpc>
                <a:spcPct val="97000"/>
              </a:lnSpc>
              <a:spcBef>
                <a:spcPct val="0"/>
              </a:spcBef>
              <a:spcAft>
                <a:spcPct val="0"/>
              </a:spcAft>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154697" y="938092"/>
            <a:ext cx="399331" cy="166438"/>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6042103" y="1095962"/>
            <a:ext cx="122862" cy="78454"/>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835430" y="885678"/>
            <a:ext cx="0" cy="788624"/>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555756" y="879994"/>
            <a:ext cx="0" cy="783814"/>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254424" y="1233371"/>
            <a:ext cx="0" cy="430436"/>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7965" y="103097"/>
            <a:ext cx="4548917" cy="1741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60969"/>
            </a:xfrm>
            <a:prstGeom prst="rect">
              <a:avLst/>
            </a:prstGeom>
            <a:solidFill>
              <a:srgbClr val="505050"/>
            </a:solidFill>
          </p:spPr>
          <p:txBody>
            <a:bodyPr wrap="square">
              <a:spAutoFit/>
            </a:bodyPr>
            <a:lstStyle/>
            <a:p>
              <a:pPr defTabSz="932597">
                <a:defRPr/>
              </a:pPr>
              <a:r>
                <a:rPr lang="en-US" sz="1096" b="1" kern="0">
                  <a:gradFill>
                    <a:gsLst>
                      <a:gs pos="0">
                        <a:srgbClr val="FFFFFF"/>
                      </a:gs>
                      <a:gs pos="100000">
                        <a:srgbClr val="FFFFFF"/>
                      </a:gs>
                    </a:gsLst>
                    <a:lin ang="5400000" scaled="1"/>
                  </a:gradFill>
                  <a:latin typeface="Segoe"/>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62255" y="407234"/>
            <a:ext cx="2921672"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62255" y="590446"/>
            <a:ext cx="2921670"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67121" y="400566"/>
            <a:ext cx="0" cy="1403226"/>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8133" y="407234"/>
            <a:ext cx="1167002" cy="715242"/>
            <a:chOff x="242425" y="399286"/>
            <a:chExt cx="1144223" cy="70128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9891" tIns="9326" rIns="46630" bIns="9326"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Vulnerability </a:t>
                </a:r>
                <a:r>
                  <a:rPr lang="en-US" sz="714"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Management</a:t>
                </a:r>
                <a:endPar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7902"/>
              <a:ext cx="1142785" cy="155492"/>
              <a:chOff x="243863" y="737902"/>
              <a:chExt cx="1142785" cy="155492"/>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7902"/>
                <a:ext cx="1142785" cy="155492"/>
              </a:xfrm>
              <a:prstGeom prst="rect">
                <a:avLst/>
              </a:prstGeom>
              <a:solidFill>
                <a:srgbClr val="FFFFFF"/>
              </a:solidFill>
              <a:ln w="14224" cap="flat" cmpd="sng" algn="ctr">
                <a:solidFill>
                  <a:srgbClr val="505050"/>
                </a:solidFill>
                <a:prstDash val="dash"/>
              </a:ln>
              <a:effectLst/>
            </p:spPr>
            <p:txBody>
              <a:bodyPr wrap="square" lIns="139891" tIns="9326" rIns="46630" bIns="9326" rtlCol="0" anchor="ctr">
                <a:spAutoFit/>
              </a:bodyPr>
              <a:lstStyle/>
              <a:p>
                <a:pPr marL="118194"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0"/>
              <a:ext cx="1142785" cy="152817"/>
              <a:chOff x="242425" y="947750"/>
              <a:chExt cx="1142785" cy="152817"/>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0"/>
                <a:ext cx="1142785" cy="152817"/>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40382" y="1941100"/>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704087" y="1945957"/>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63452" y="813613"/>
            <a:ext cx="714010"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415577" y="813611"/>
            <a:ext cx="735973" cy="674142"/>
          </a:xfrm>
          <a:prstGeom prst="rect">
            <a:avLst/>
          </a:prstGeom>
          <a:solidFill>
            <a:schemeClr val="bg1"/>
          </a:solidFill>
          <a:ln w="14224" cap="flat" cmpd="sng" algn="ctr">
            <a:solidFill>
              <a:srgbClr val="0078D7"/>
            </a:solidFill>
            <a:prstDash val="solid"/>
          </a:ln>
          <a:effectLst/>
        </p:spPr>
        <p:txBody>
          <a:bodyPr lIns="18652" rIns="46630" rtlCol="0" anchor="t" anchorCtr="0">
            <a:noAutofit/>
          </a:bodyPr>
          <a:lstStyle/>
          <a:p>
            <a:pPr marL="46630">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6630">
              <a:lnSpc>
                <a:spcPct val="97000"/>
              </a:lnSpc>
              <a:defRPr/>
            </a:pP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89666" y="813613"/>
            <a:ext cx="744024" cy="674142"/>
          </a:xfrm>
          <a:prstGeom prst="rect">
            <a:avLst/>
          </a:prstGeom>
          <a:solidFill>
            <a:schemeClr val="bg1"/>
          </a:solidFill>
          <a:ln w="14224" cap="flat" cmpd="sng" algn="ctr">
            <a:solidFill>
              <a:srgbClr val="EB3C00"/>
            </a:solidFill>
            <a:prstDash val="solid"/>
          </a:ln>
          <a:effectLst/>
        </p:spPr>
        <p:txBody>
          <a:bodyPr lIns="18652" rIns="18652" rtlCol="0" anchor="t" anchorCtr="0"/>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962420" y="813613"/>
            <a:ext cx="627398"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89879" y="1245578"/>
            <a:ext cx="0" cy="430436"/>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83857" y="1157005"/>
            <a:ext cx="1048847" cy="336170"/>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6630" tIns="18652" rIns="46630" bIns="18652" rtlCol="0" anchor="ctr">
              <a:noAutofit/>
            </a:bodyPr>
            <a:lstStyle/>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a:t>
              </a:r>
            </a:p>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a:t>
              </a:r>
              <a:endParaRPr lang="en-US" sz="867"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7544" y="1561394"/>
            <a:ext cx="4335792" cy="181013"/>
          </a:xfrm>
          <a:prstGeom prst="rect">
            <a:avLst/>
          </a:prstGeom>
          <a:solidFill>
            <a:schemeClr val="bg1">
              <a:lumMod val="95000"/>
            </a:schemeClr>
          </a:solidFill>
          <a:ln w="19050" cap="flat" cmpd="sng" algn="ctr">
            <a:solidFill>
              <a:srgbClr val="505050"/>
            </a:solidFill>
            <a:prstDash val="solid"/>
          </a:ln>
          <a:effectLst/>
        </p:spPr>
        <p:txBody>
          <a:bodyPr lIns="46630" rIns="46630" rtlCol="0" anchor="ctr"/>
          <a:lstStyle/>
          <a:p>
            <a:pPr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Graph Security API  </a:t>
            </a:r>
            <a:r>
              <a:rPr lang="en-US" sz="918" i="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421427" y="1216172"/>
            <a:ext cx="3164153" cy="186521"/>
          </a:xfrm>
          <a:prstGeom prst="rect">
            <a:avLst/>
          </a:prstGeom>
          <a:solidFill>
            <a:schemeClr val="bg1"/>
          </a:solidFill>
          <a:ln w="14224" cap="flat" cmpd="sng" algn="ctr">
            <a:solidFill>
              <a:schemeClr val="tx1"/>
            </a:solidFill>
            <a:prstDash val="solid"/>
          </a:ln>
          <a:effectLst/>
        </p:spPr>
        <p:txBody>
          <a:bodyPr lIns="46630" rIns="46630" rtlCol="0" anchor="ctr"/>
          <a:lstStyle/>
          <a:p>
            <a:pPr marL="875929"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33261" y="1795413"/>
            <a:ext cx="1285129" cy="218360"/>
          </a:xfrm>
          <a:prstGeom prst="rect">
            <a:avLst/>
          </a:prstGeom>
          <a:solidFill>
            <a:srgbClr val="FFFFFF"/>
          </a:solidFill>
          <a:ln w="14224" cap="flat" cmpd="sng" algn="ctr">
            <a:solidFill>
              <a:srgbClr val="969696"/>
            </a:solidFill>
            <a:prstDash val="dash"/>
          </a:ln>
          <a:effectLst/>
        </p:spPr>
        <p:txBody>
          <a:bodyPr wrap="square" lIns="46630" tIns="46630" rIns="46630" bIns="46630" rtlCol="0" anchor="ctr">
            <a:spAutoFit/>
          </a:bodyPr>
          <a:lstStyle/>
          <a:p>
            <a:pPr defTabSz="932597">
              <a:lnSpc>
                <a:spcPct val="97000"/>
              </a:lnSpc>
              <a:defRPr/>
            </a:pPr>
            <a:r>
              <a:rPr lang="en-US" alt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772622" y="950252"/>
            <a:ext cx="1783263" cy="786721"/>
          </a:xfrm>
          <a:prstGeom prst="rect">
            <a:avLst/>
          </a:prstGeom>
          <a:noFill/>
          <a:ln w="14224">
            <a:noFill/>
          </a:ln>
        </p:spPr>
        <p:txBody>
          <a:bodyPr wrap="square" tIns="46630">
            <a:spAutoFit/>
          </a:bodyPr>
          <a:lstStyle/>
          <a:p>
            <a:pPr defTabSz="932597">
              <a:lnSpc>
                <a:spcPct val="97000"/>
              </a:lnSpc>
              <a:spcAft>
                <a:spcPts val="612"/>
              </a:spcAft>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This is interactive!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Present Slide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Hover for Description</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957770" y="3202075"/>
            <a:ext cx="1352275" cy="17704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775462" y="2306090"/>
            <a:ext cx="1360724" cy="2034631"/>
            <a:chOff x="10564273" y="2261078"/>
            <a:chExt cx="1334164" cy="1994917"/>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5"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sp>
          <p:nvSpPr>
            <p:cNvPr id="404" name="Rectangle 403">
              <a:hlinkClick r:id="rId66"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8"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t"/>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4" name="Rectangle 483">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B2C</a:t>
              </a:r>
            </a:p>
          </p:txBody>
        </p:sp>
        <p:sp>
          <p:nvSpPr>
            <p:cNvPr id="485" name="Rectangle 484">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58770"/>
            </a:xfrm>
            <a:prstGeom prst="rect">
              <a:avLst/>
            </a:prstGeom>
          </p:spPr>
          <p:txBody>
            <a:bodyPr wrap="square">
              <a:spAutoFit/>
            </a:bodyPr>
            <a:lstStyle/>
            <a:p>
              <a:pPr lvl="0">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28"/>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83882" y="6242928"/>
            <a:ext cx="1646842" cy="218360"/>
            <a:chOff x="3821452" y="6124342"/>
            <a:chExt cx="1614698" cy="214098"/>
          </a:xfrm>
        </p:grpSpPr>
        <p:sp>
          <p:nvSpPr>
            <p:cNvPr id="672" name="Rectangle 671">
              <a:hlinkClick r:id="rId71"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4098"/>
            </a:xfrm>
            <a:prstGeom prst="rect">
              <a:avLst/>
            </a:prstGeom>
            <a:noFill/>
            <a:ln w="14224">
              <a:solidFill>
                <a:schemeClr val="accent4"/>
              </a:solidFill>
            </a:ln>
          </p:spPr>
          <p:txBody>
            <a:bodyPr wrap="square" rIns="46630">
              <a:spAutoFit/>
            </a:bodyPr>
            <a:lstStyle/>
            <a:p>
              <a:pPr marL="116575"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Architecture</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83882" y="5963176"/>
            <a:ext cx="1646842" cy="214098"/>
            <a:chOff x="3821452" y="5850046"/>
            <a:chExt cx="1614698" cy="209919"/>
          </a:xfrm>
        </p:grpSpPr>
        <p:sp>
          <p:nvSpPr>
            <p:cNvPr id="707" name="Rectangle 706">
              <a:hlinkClick r:id="rId74"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09919"/>
            </a:xfrm>
            <a:prstGeom prst="rect">
              <a:avLst/>
            </a:prstGeom>
            <a:noFill/>
            <a:ln w="14224">
              <a:solidFill>
                <a:schemeClr val="accent4"/>
              </a:solidFill>
            </a:ln>
          </p:spPr>
          <p:txBody>
            <a:bodyPr wrap="square" rIns="46630">
              <a:spAutoFit/>
            </a:bodyPr>
            <a:lstStyle/>
            <a:p>
              <a:pPr marL="116575">
                <a:lnSpc>
                  <a:spcPct val="97000"/>
                </a:lnSpc>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4070870" y="1017090"/>
            <a:ext cx="158276" cy="10551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218262" y="5971032"/>
            <a:ext cx="869860" cy="486208"/>
            <a:chOff x="3154581" y="5854485"/>
            <a:chExt cx="852881" cy="476718"/>
          </a:xfrm>
        </p:grpSpPr>
        <p:sp>
          <p:nvSpPr>
            <p:cNvPr id="482" name="Rectangle 481">
              <a:hlinkClick r:id="rId75"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b">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860899" y="2570006"/>
            <a:ext cx="1345665" cy="1671147"/>
            <a:chOff x="8692376" y="2865441"/>
            <a:chExt cx="1319399" cy="1638528"/>
          </a:xfrm>
        </p:grpSpPr>
        <p:sp>
          <p:nvSpPr>
            <p:cNvPr id="421" name="Rectangle 420">
              <a:hlinkClick r:id="rId77"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Information Protection (AIP)</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Discover</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Classify</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Protect</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Monitor</a:t>
              </a:r>
            </a:p>
          </p:txBody>
        </p:sp>
        <p:sp>
          <p:nvSpPr>
            <p:cNvPr id="422" name="Rectangle 421">
              <a:hlinkClick r:id="rId78"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765"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9"/>
                    <a:extLst>
                      <a:ext uri="{FF2B5EF4-FFF2-40B4-BE49-F238E27FC236}">
                        <a16:creationId xmlns:a16="http://schemas.microsoft.com/office/drawing/2014/main" id="{9B5DA2BC-5E6B-4924-B13B-C44B10A0C423}"/>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1">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448" name="Picture 447">
                  <a:hlinkClick r:id="rId85"/>
                  <a:extLst>
                    <a:ext uri="{FF2B5EF4-FFF2-40B4-BE49-F238E27FC236}">
                      <a16:creationId xmlns:a16="http://schemas.microsoft.com/office/drawing/2014/main" id="{17166133-804B-46FE-904C-E72A5D9469CE}"/>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sp>
          <p:nvSpPr>
            <p:cNvPr id="629" name="Rectangle 628">
              <a:hlinkClick r:id="rId87"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4"/>
                </a:spcAft>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622195" y="4398805"/>
            <a:ext cx="70277" cy="67177"/>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833134" y="2919561"/>
            <a:ext cx="699639" cy="2123798"/>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779745" y="3563056"/>
            <a:ext cx="1537626" cy="2678277"/>
            <a:chOff x="6646548" y="3493510"/>
            <a:chExt cx="1507613" cy="2626000"/>
          </a:xfrm>
        </p:grpSpPr>
        <p:sp>
          <p:nvSpPr>
            <p:cNvPr id="98" name="Rectangle 97">
              <a:hlinkClick r:id="rId88"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0"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Network Security Groups</a:t>
              </a:r>
            </a:p>
          </p:txBody>
        </p:sp>
        <p:sp>
          <p:nvSpPr>
            <p:cNvPr id="103" name="Rectangle 102">
              <a:hlinkClick r:id="rId91"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3"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4">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5">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6"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Disk &amp; Storage Encryption</a:t>
              </a:r>
            </a:p>
          </p:txBody>
        </p:sp>
        <p:sp>
          <p:nvSpPr>
            <p:cNvPr id="132" name="Rectangle 131">
              <a:hlinkClick r:id="rId9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DDoS attack </a:t>
              </a:r>
              <a:r>
                <a:rPr lang="en-US" altLang="en-US" sz="918" err="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Mitigation</a:t>
              </a:r>
              <a:r>
                <a:rPr lang="en-US" altLang="en-US" sz="918" err="1">
                  <a:solidFill>
                    <a:srgbClr val="505050"/>
                  </a:solidFill>
                  <a:latin typeface="Segoe UI" panose="020B0502040204020203" pitchFamily="34" charset="0"/>
                  <a:cs typeface="Segoe UI" panose="020B0502040204020203" pitchFamily="34" charset="0"/>
                </a:rPr>
                <a:t>+Monitor</a:t>
              </a:r>
              <a:endParaRPr lang="en-US" altLang="en-US" sz="918">
                <a:solidFill>
                  <a:srgbClr val="505050"/>
                </a:solidFill>
                <a:highlight>
                  <a:srgbClr val="FFFF00"/>
                </a:highlight>
                <a:latin typeface="Segoe UI" panose="020B0502040204020203" pitchFamily="34" charset="0"/>
                <a:cs typeface="Segoe UI" panose="020B0502040204020203" pitchFamily="34" charset="0"/>
              </a:endParaRPr>
            </a:p>
          </p:txBody>
        </p:sp>
        <p:sp>
          <p:nvSpPr>
            <p:cNvPr id="134" name="Rectangle 133">
              <a:hlinkClick r:id="rId98"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83" name="Rectangle 782">
              <a:hlinkClick r:id="rId100"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Policy</a:t>
              </a:r>
            </a:p>
          </p:txBody>
        </p:sp>
        <p:sp>
          <p:nvSpPr>
            <p:cNvPr id="468" name="Rectangle 467">
              <a:hlinkClick r:id="rId101"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Ins="93260" rtlCol="0" anchor="ctr"/>
            <a:lstStyle/>
            <a:p>
              <a:pPr>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6489" y="5604635"/>
            <a:ext cx="1918171" cy="1281290"/>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defTabSz="932597">
                    <a:lnSpc>
                      <a:spcPct val="97000"/>
                    </a:lnSpc>
                    <a:defRPr/>
                  </a:pPr>
                  <a:endParaRPr lang="en-US" sz="918"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68" name="Rounded Rectangle 1457">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Attack surface</a:t>
                  </a:r>
                  <a:br>
                    <a:rPr lang="en-US" sz="612">
                      <a:gradFill>
                        <a:gsLst>
                          <a:gs pos="0">
                            <a:srgbClr val="505050">
                              <a:lumMod val="75000"/>
                            </a:srgbClr>
                          </a:gs>
                          <a:gs pos="100000">
                            <a:srgbClr val="505050">
                              <a:lumMod val="75000"/>
                            </a:srgbClr>
                          </a:gs>
                        </a:gsLst>
                        <a:lin ang="5400000" scaled="1"/>
                      </a:gradFill>
                    </a:rPr>
                  </a:br>
                  <a:r>
                    <a:rPr lang="en-US" sz="612">
                      <a:gradFill>
                        <a:gsLst>
                          <a:gs pos="0">
                            <a:srgbClr val="505050">
                              <a:lumMod val="75000"/>
                            </a:srgbClr>
                          </a:gs>
                          <a:gs pos="100000">
                            <a:srgbClr val="505050">
                              <a:lumMod val="75000"/>
                            </a:srgbClr>
                          </a:gs>
                        </a:gsLst>
                        <a:lin ang="5400000" scaled="1"/>
                      </a:gradFill>
                    </a:rPr>
                    <a:t>reduction</a:t>
                  </a:r>
                  <a:endParaRPr lang="en-US" sz="612"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defTabSz="932597">
                    <a:lnSpc>
                      <a:spcPct val="90000"/>
                    </a:lnSpc>
                    <a:spcAft>
                      <a:spcPts val="153"/>
                    </a:spcAft>
                    <a:defRPr/>
                  </a:pPr>
                  <a:b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4">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5"/>
                  <a:extLst>
                    <a:ext uri="{FF2B5EF4-FFF2-40B4-BE49-F238E27FC236}">
                      <a16:creationId xmlns:a16="http://schemas.microsoft.com/office/drawing/2014/main" id="{B24BB291-14EB-43D7-9A23-E0E905E953B4}"/>
                    </a:ext>
                  </a:extLst>
                </p:cNvPr>
                <p:cNvSpPr/>
                <p:nvPr/>
              </p:nvSpPr>
              <p:spPr>
                <a:xfrm>
                  <a:off x="4058319" y="5409209"/>
                  <a:ext cx="1563424" cy="20653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65"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App control</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Isolation</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Antivirus</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6"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defTabSz="932597">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9464" y="3963602"/>
            <a:ext cx="1511685" cy="113265"/>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77276" y="3911731"/>
            <a:ext cx="336179" cy="257646"/>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46580" y="3910200"/>
            <a:ext cx="336179" cy="257646"/>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39856" y="3904338"/>
            <a:ext cx="341314" cy="257645"/>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72201" y="4621830"/>
            <a:ext cx="1560932" cy="843058"/>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8"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6521" rIns="4663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sp>
          <p:nvSpPr>
            <p:cNvPr id="579" name="Rectangle 578">
              <a:hlinkClick r:id="rId110"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1"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520986" y="3834921"/>
            <a:ext cx="3725709" cy="1013235"/>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2"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9781" tIns="46630" rIns="46630" bIns="46630" rtlCol="0" anchor="ctr"/>
                <a:lstStyle/>
                <a:p>
                  <a:pPr marL="116575" defTabSz="932597">
                    <a:lnSpc>
                      <a:spcPct val="97000"/>
                    </a:lnSpc>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Server 2016 Security</a:t>
                  </a:r>
                </a:p>
                <a:p>
                  <a:pPr marL="116575" defTabSz="932597">
                    <a:lnSpc>
                      <a:spcPct val="97000"/>
                    </a:lnSpc>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175391" y="4017311"/>
            <a:ext cx="1078868" cy="246157"/>
            <a:chOff x="4155658" y="3909402"/>
            <a:chExt cx="1057810" cy="241352"/>
          </a:xfrm>
        </p:grpSpPr>
        <p:sp>
          <p:nvSpPr>
            <p:cNvPr id="665" name="Rectangle 664">
              <a:hlinkClick r:id="rId113"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10771" tIns="9326" rIns="0" bIns="9326" anchor="ctr" anchorCtr="0"/>
            <a:lstStyle/>
            <a:p>
              <a:pPr defTabSz="913565">
                <a:lnSpc>
                  <a:spcPct val="90000"/>
                </a:lnSpc>
                <a:defRPr/>
              </a:pPr>
              <a:r>
                <a:rPr lang="en-US" sz="816">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5263" y="6370672"/>
            <a:ext cx="12020084" cy="520756"/>
            <a:chOff x="190587" y="6246324"/>
            <a:chExt cx="11785466" cy="510591"/>
          </a:xfrm>
        </p:grpSpPr>
        <p:sp>
          <p:nvSpPr>
            <p:cNvPr id="40" name="Rounded Rectangle 804">
              <a:hlinkClick r:id="rId115"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Development Lifecycle (SDL)</a:t>
              </a:r>
            </a:p>
          </p:txBody>
        </p:sp>
        <p:sp>
          <p:nvSpPr>
            <p:cNvPr id="781" name="Rectangle 780">
              <a:hlinkClick r:id="rId116"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marL="8451656" algn="ctr">
                <a:lnSpc>
                  <a:spcPct val="97000"/>
                </a:lnSpc>
              </a:pPr>
              <a:endParaRPr lang="en-US" sz="1071" b="1">
                <a:solidFill>
                  <a:schemeClr val="bg1"/>
                </a:solidFill>
                <a:latin typeface="Segoe UI" panose="020B0502040204020203" pitchFamily="34" charset="0"/>
                <a:cs typeface="Segoe UI" panose="020B0502040204020203" pitchFamily="34" charset="0"/>
              </a:endParaRPr>
            </a:p>
          </p:txBody>
        </p:sp>
        <p:sp>
          <p:nvSpPr>
            <p:cNvPr id="847" name="Rectangle 846">
              <a:hlinkClick r:id="rId117"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8"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672762" y="1845000"/>
            <a:ext cx="1660034" cy="145688"/>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710966" y="2025461"/>
            <a:ext cx="3383858" cy="210129"/>
            <a:chOff x="9721483" y="1839445"/>
            <a:chExt cx="3317809" cy="206028"/>
          </a:xfrm>
        </p:grpSpPr>
        <p:sp>
          <p:nvSpPr>
            <p:cNvPr id="470" name="Rectangle 469">
              <a:hlinkClick r:id="rId11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73041" rtlCol="0" anchor="ctr"/>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Conditional Access </a:t>
              </a: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0"/>
            <a:srcRect l="22948" t="1" b="1811"/>
            <a:stretch/>
          </p:blipFill>
          <p:spPr>
            <a:xfrm flipV="1">
              <a:off x="9764127" y="1889446"/>
              <a:ext cx="268951" cy="108569"/>
            </a:xfrm>
            <a:prstGeom prst="rect">
              <a:avLst/>
            </a:prstGeom>
          </p:spPr>
        </p:pic>
      </p:grpSp>
      <p:sp>
        <p:nvSpPr>
          <p:cNvPr id="746" name="Rectangle 745">
            <a:hlinkClick r:id="rId121"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406312" y="4694582"/>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Shielded VMs</a:t>
            </a:r>
          </a:p>
        </p:txBody>
      </p:sp>
      <p:sp>
        <p:nvSpPr>
          <p:cNvPr id="770" name="Rectangle 769">
            <a:hlinkClick r:id="rId122"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405495" y="4918068"/>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110647" y="2437101"/>
            <a:ext cx="2185542" cy="254262"/>
          </a:xfrm>
          <a:prstGeom prst="rect">
            <a:avLst/>
          </a:prstGeom>
        </p:spPr>
        <p:txBody>
          <a:bodyPr wrap="square" rtlCol="0">
            <a:spAutoFit/>
          </a:bodyPr>
          <a:lstStyle/>
          <a:p>
            <a:pPr defTabSz="932597">
              <a:defRPr/>
            </a:pPr>
            <a:r>
              <a:rPr lang="en-US" sz="102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860576" y="4305616"/>
            <a:ext cx="1342949" cy="634969"/>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3"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2477" tIns="18652" rtlCol="0" anchor="t"/>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3" tooltip="Office 365 DLP capabilities including Outlook Policy Tips, rule application via Exchange Transport rules, automatic protection via SharePoint location, and more. "/>
                  </a:rPr>
                  <a:t>Data Loss Protection</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4" tooltip="Allows for full content lifecycle management from creating/importing through retention and deletion. Supervision also lets you define policies that capture communications in your organization for internal or external reviewers. "/>
                  </a:rPr>
                  <a:t>Data Governance</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5"/>
                  </a:rPr>
                  <a:t>eDiscovery</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6"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72203" y="3458657"/>
            <a:ext cx="26961" cy="1584702"/>
          </a:xfrm>
          <a:prstGeom prst="bentConnector3">
            <a:avLst>
              <a:gd name="adj1" fmla="val 964763"/>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775462" y="4341730"/>
            <a:ext cx="1321217" cy="210017"/>
            <a:chOff x="10564273" y="4256985"/>
            <a:chExt cx="1295428" cy="205918"/>
          </a:xfrm>
        </p:grpSpPr>
        <p:sp>
          <p:nvSpPr>
            <p:cNvPr id="619" name="Rectangle 618">
              <a:hlinkClick r:id="rId127"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grpSp>
    </p:spTree>
    <p:extLst>
      <p:ext uri="{BB962C8B-B14F-4D97-AF65-F5344CB8AC3E}">
        <p14:creationId xmlns:p14="http://schemas.microsoft.com/office/powerpoint/2010/main" val="1326098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0"/>
                                        </p:tgtEl>
                                        <p:attrNameLst>
                                          <p:attrName>style.visibility</p:attrName>
                                        </p:attrNameLst>
                                      </p:cBhvr>
                                      <p:to>
                                        <p:strVal val="visible"/>
                                      </p:to>
                                    </p:set>
                                    <p:animEffect transition="in" filter="fade">
                                      <p:cBhvr>
                                        <p:cTn id="136" dur="500"/>
                                        <p:tgtEl>
                                          <p:spTgt spid="4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19"/>
                                        </p:tgtEl>
                                        <p:attrNameLst>
                                          <p:attrName>style.visibility</p:attrName>
                                        </p:attrNameLst>
                                      </p:cBhvr>
                                      <p:to>
                                        <p:strVal val="visible"/>
                                      </p:to>
                                    </p:set>
                                    <p:animEffect transition="in" filter="fade">
                                      <p:cBhvr>
                                        <p:cTn id="139" dur="500"/>
                                        <p:tgtEl>
                                          <p:spTgt spid="419"/>
                                        </p:tgtEl>
                                      </p:cBhvr>
                                    </p:animEffect>
                                  </p:childTnLst>
                                </p:cTn>
                              </p:par>
                              <p:par>
                                <p:cTn id="140" presetID="53" presetClass="entr" presetSubtype="16" fill="hold" nodeType="withEffect">
                                  <p:stCondLst>
                                    <p:cond delay="0"/>
                                  </p:stCondLst>
                                  <p:childTnLst>
                                    <p:set>
                                      <p:cBhvr>
                                        <p:cTn id="141" dur="1" fill="hold">
                                          <p:stCondLst>
                                            <p:cond delay="0"/>
                                          </p:stCondLst>
                                        </p:cTn>
                                        <p:tgtEl>
                                          <p:spTgt spid="461"/>
                                        </p:tgtEl>
                                        <p:attrNameLst>
                                          <p:attrName>style.visibility</p:attrName>
                                        </p:attrNameLst>
                                      </p:cBhvr>
                                      <p:to>
                                        <p:strVal val="visible"/>
                                      </p:to>
                                    </p:set>
                                    <p:anim calcmode="lin" valueType="num">
                                      <p:cBhvr>
                                        <p:cTn id="142" dur="500" fill="hold"/>
                                        <p:tgtEl>
                                          <p:spTgt spid="461"/>
                                        </p:tgtEl>
                                        <p:attrNameLst>
                                          <p:attrName>ppt_w</p:attrName>
                                        </p:attrNameLst>
                                      </p:cBhvr>
                                      <p:tavLst>
                                        <p:tav tm="0">
                                          <p:val>
                                            <p:fltVal val="0"/>
                                          </p:val>
                                        </p:tav>
                                        <p:tav tm="100000">
                                          <p:val>
                                            <p:strVal val="#ppt_w"/>
                                          </p:val>
                                        </p:tav>
                                      </p:tavLst>
                                    </p:anim>
                                    <p:anim calcmode="lin" valueType="num">
                                      <p:cBhvr>
                                        <p:cTn id="143" dur="500" fill="hold"/>
                                        <p:tgtEl>
                                          <p:spTgt spid="461"/>
                                        </p:tgtEl>
                                        <p:attrNameLst>
                                          <p:attrName>ppt_h</p:attrName>
                                        </p:attrNameLst>
                                      </p:cBhvr>
                                      <p:tavLst>
                                        <p:tav tm="0">
                                          <p:val>
                                            <p:fltVal val="0"/>
                                          </p:val>
                                        </p:tav>
                                        <p:tav tm="100000">
                                          <p:val>
                                            <p:strVal val="#ppt_h"/>
                                          </p:val>
                                        </p:tav>
                                      </p:tavLst>
                                    </p:anim>
                                    <p:animEffect transition="in" filter="fade">
                                      <p:cBhvr>
                                        <p:cTn id="144" dur="500"/>
                                        <p:tgtEl>
                                          <p:spTgt spid="46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08"/>
                                        </p:tgtEl>
                                        <p:attrNameLst>
                                          <p:attrName>style.visibility</p:attrName>
                                        </p:attrNameLst>
                                      </p:cBhvr>
                                      <p:to>
                                        <p:strVal val="visible"/>
                                      </p:to>
                                    </p:set>
                                    <p:animEffect transition="in" filter="fade">
                                      <p:cBhvr>
                                        <p:cTn id="149" dur="500"/>
                                        <p:tgtEl>
                                          <p:spTgt spid="4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95"/>
                                        </p:tgtEl>
                                        <p:attrNameLst>
                                          <p:attrName>style.visibility</p:attrName>
                                        </p:attrNameLst>
                                      </p:cBhvr>
                                      <p:to>
                                        <p:strVal val="visible"/>
                                      </p:to>
                                    </p:set>
                                    <p:animEffect transition="in" filter="fade">
                                      <p:cBhvr>
                                        <p:cTn id="152" dur="500"/>
                                        <p:tgtEl>
                                          <p:spTgt spid="395"/>
                                        </p:tgtEl>
                                      </p:cBhvr>
                                    </p:animEffect>
                                  </p:childTnLst>
                                </p:cTn>
                              </p:par>
                              <p:par>
                                <p:cTn id="153" presetID="53" presetClass="entr" presetSubtype="16" fill="hold" nodeType="withEffect">
                                  <p:stCondLst>
                                    <p:cond delay="0"/>
                                  </p:stCondLst>
                                  <p:childTnLst>
                                    <p:set>
                                      <p:cBhvr>
                                        <p:cTn id="154" dur="1" fill="hold">
                                          <p:stCondLst>
                                            <p:cond delay="0"/>
                                          </p:stCondLst>
                                        </p:cTn>
                                        <p:tgtEl>
                                          <p:spTgt spid="459"/>
                                        </p:tgtEl>
                                        <p:attrNameLst>
                                          <p:attrName>style.visibility</p:attrName>
                                        </p:attrNameLst>
                                      </p:cBhvr>
                                      <p:to>
                                        <p:strVal val="visible"/>
                                      </p:to>
                                    </p:set>
                                    <p:anim calcmode="lin" valueType="num">
                                      <p:cBhvr>
                                        <p:cTn id="155" dur="500" fill="hold"/>
                                        <p:tgtEl>
                                          <p:spTgt spid="459"/>
                                        </p:tgtEl>
                                        <p:attrNameLst>
                                          <p:attrName>ppt_w</p:attrName>
                                        </p:attrNameLst>
                                      </p:cBhvr>
                                      <p:tavLst>
                                        <p:tav tm="0">
                                          <p:val>
                                            <p:fltVal val="0"/>
                                          </p:val>
                                        </p:tav>
                                        <p:tav tm="100000">
                                          <p:val>
                                            <p:strVal val="#ppt_w"/>
                                          </p:val>
                                        </p:tav>
                                      </p:tavLst>
                                    </p:anim>
                                    <p:anim calcmode="lin" valueType="num">
                                      <p:cBhvr>
                                        <p:cTn id="156" dur="500" fill="hold"/>
                                        <p:tgtEl>
                                          <p:spTgt spid="459"/>
                                        </p:tgtEl>
                                        <p:attrNameLst>
                                          <p:attrName>ppt_h</p:attrName>
                                        </p:attrNameLst>
                                      </p:cBhvr>
                                      <p:tavLst>
                                        <p:tav tm="0">
                                          <p:val>
                                            <p:fltVal val="0"/>
                                          </p:val>
                                        </p:tav>
                                        <p:tav tm="100000">
                                          <p:val>
                                            <p:strVal val="#ppt_h"/>
                                          </p:val>
                                        </p:tav>
                                      </p:tavLst>
                                    </p:anim>
                                    <p:animEffect transition="in" filter="fade">
                                      <p:cBhvr>
                                        <p:cTn id="157" dur="500"/>
                                        <p:tgtEl>
                                          <p:spTgt spid="459"/>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p:cTn id="160" dur="500" fill="hold"/>
                                        <p:tgtEl>
                                          <p:spTgt spid="29"/>
                                        </p:tgtEl>
                                        <p:attrNameLst>
                                          <p:attrName>ppt_w</p:attrName>
                                        </p:attrNameLst>
                                      </p:cBhvr>
                                      <p:tavLst>
                                        <p:tav tm="0">
                                          <p:val>
                                            <p:fltVal val="0"/>
                                          </p:val>
                                        </p:tav>
                                        <p:tav tm="100000">
                                          <p:val>
                                            <p:strVal val="#ppt_w"/>
                                          </p:val>
                                        </p:tav>
                                      </p:tavLst>
                                    </p:anim>
                                    <p:anim calcmode="lin" valueType="num">
                                      <p:cBhvr>
                                        <p:cTn id="161" dur="500" fill="hold"/>
                                        <p:tgtEl>
                                          <p:spTgt spid="29"/>
                                        </p:tgtEl>
                                        <p:attrNameLst>
                                          <p:attrName>ppt_h</p:attrName>
                                        </p:attrNameLst>
                                      </p:cBhvr>
                                      <p:tavLst>
                                        <p:tav tm="0">
                                          <p:val>
                                            <p:fltVal val="0"/>
                                          </p:val>
                                        </p:tav>
                                        <p:tav tm="100000">
                                          <p:val>
                                            <p:strVal val="#ppt_h"/>
                                          </p:val>
                                        </p:tav>
                                      </p:tavLst>
                                    </p:anim>
                                    <p:animEffect transition="in" filter="fade">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fade">
                                      <p:cBhvr>
                                        <p:cTn id="167" dur="500"/>
                                        <p:tgtEl>
                                          <p:spTgt spid="25"/>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0"/>
                                        </p:tgtEl>
                                        <p:attrNameLst>
                                          <p:attrName>style.visibility</p:attrName>
                                        </p:attrNameLst>
                                      </p:cBhvr>
                                      <p:to>
                                        <p:strVal val="visible"/>
                                      </p:to>
                                    </p:set>
                                    <p:anim calcmode="lin" valueType="num">
                                      <p:cBhvr>
                                        <p:cTn id="170" dur="500" fill="hold"/>
                                        <p:tgtEl>
                                          <p:spTgt spid="30"/>
                                        </p:tgtEl>
                                        <p:attrNameLst>
                                          <p:attrName>ppt_w</p:attrName>
                                        </p:attrNameLst>
                                      </p:cBhvr>
                                      <p:tavLst>
                                        <p:tav tm="0">
                                          <p:val>
                                            <p:fltVal val="0"/>
                                          </p:val>
                                        </p:tav>
                                        <p:tav tm="100000">
                                          <p:val>
                                            <p:strVal val="#ppt_w"/>
                                          </p:val>
                                        </p:tav>
                                      </p:tavLst>
                                    </p:anim>
                                    <p:anim calcmode="lin" valueType="num">
                                      <p:cBhvr>
                                        <p:cTn id="171" dur="500" fill="hold"/>
                                        <p:tgtEl>
                                          <p:spTgt spid="30"/>
                                        </p:tgtEl>
                                        <p:attrNameLst>
                                          <p:attrName>ppt_h</p:attrName>
                                        </p:attrNameLst>
                                      </p:cBhvr>
                                      <p:tavLst>
                                        <p:tav tm="0">
                                          <p:val>
                                            <p:fltVal val="0"/>
                                          </p:val>
                                        </p:tav>
                                        <p:tav tm="100000">
                                          <p:val>
                                            <p:strVal val="#ppt_h"/>
                                          </p:val>
                                        </p:tav>
                                      </p:tavLst>
                                    </p:anim>
                                    <p:animEffect transition="in" filter="fade">
                                      <p:cBhvr>
                                        <p:cTn id="172" dur="500"/>
                                        <p:tgtEl>
                                          <p:spTgt spid="30"/>
                                        </p:tgtEl>
                                      </p:cBhvr>
                                    </p:animEffect>
                                  </p:childTnLst>
                                </p:cTn>
                              </p:par>
                              <p:par>
                                <p:cTn id="173" presetID="53" presetClass="entr" presetSubtype="16" fill="hold" nodeType="withEffect">
                                  <p:stCondLst>
                                    <p:cond delay="500"/>
                                  </p:stCondLst>
                                  <p:childTnLst>
                                    <p:set>
                                      <p:cBhvr>
                                        <p:cTn id="174" dur="1" fill="hold">
                                          <p:stCondLst>
                                            <p:cond delay="0"/>
                                          </p:stCondLst>
                                        </p:cTn>
                                        <p:tgtEl>
                                          <p:spTgt spid="377"/>
                                        </p:tgtEl>
                                        <p:attrNameLst>
                                          <p:attrName>style.visibility</p:attrName>
                                        </p:attrNameLst>
                                      </p:cBhvr>
                                      <p:to>
                                        <p:strVal val="visible"/>
                                      </p:to>
                                    </p:set>
                                    <p:anim calcmode="lin" valueType="num">
                                      <p:cBhvr>
                                        <p:cTn id="175" dur="500" fill="hold"/>
                                        <p:tgtEl>
                                          <p:spTgt spid="377"/>
                                        </p:tgtEl>
                                        <p:attrNameLst>
                                          <p:attrName>ppt_w</p:attrName>
                                        </p:attrNameLst>
                                      </p:cBhvr>
                                      <p:tavLst>
                                        <p:tav tm="0">
                                          <p:val>
                                            <p:fltVal val="0"/>
                                          </p:val>
                                        </p:tav>
                                        <p:tav tm="100000">
                                          <p:val>
                                            <p:strVal val="#ppt_w"/>
                                          </p:val>
                                        </p:tav>
                                      </p:tavLst>
                                    </p:anim>
                                    <p:anim calcmode="lin" valueType="num">
                                      <p:cBhvr>
                                        <p:cTn id="176" dur="500" fill="hold"/>
                                        <p:tgtEl>
                                          <p:spTgt spid="377"/>
                                        </p:tgtEl>
                                        <p:attrNameLst>
                                          <p:attrName>ppt_h</p:attrName>
                                        </p:attrNameLst>
                                      </p:cBhvr>
                                      <p:tavLst>
                                        <p:tav tm="0">
                                          <p:val>
                                            <p:fltVal val="0"/>
                                          </p:val>
                                        </p:tav>
                                        <p:tav tm="100000">
                                          <p:val>
                                            <p:strVal val="#ppt_h"/>
                                          </p:val>
                                        </p:tav>
                                      </p:tavLst>
                                    </p:anim>
                                    <p:animEffect transition="in" filter="fade">
                                      <p:cBhvr>
                                        <p:cTn id="177" dur="500"/>
                                        <p:tgtEl>
                                          <p:spTgt spid="377"/>
                                        </p:tgtEl>
                                      </p:cBhvr>
                                    </p:animEffect>
                                  </p:childTnLst>
                                </p:cTn>
                              </p:par>
                              <p:par>
                                <p:cTn id="178" presetID="53" presetClass="entr" presetSubtype="16" fill="hold" grpId="0" nodeType="withEffect">
                                  <p:stCondLst>
                                    <p:cond delay="750"/>
                                  </p:stCondLst>
                                  <p:childTnLst>
                                    <p:set>
                                      <p:cBhvr>
                                        <p:cTn id="179" dur="1" fill="hold">
                                          <p:stCondLst>
                                            <p:cond delay="0"/>
                                          </p:stCondLst>
                                        </p:cTn>
                                        <p:tgtEl>
                                          <p:spTgt spid="174"/>
                                        </p:tgtEl>
                                        <p:attrNameLst>
                                          <p:attrName>style.visibility</p:attrName>
                                        </p:attrNameLst>
                                      </p:cBhvr>
                                      <p:to>
                                        <p:strVal val="visible"/>
                                      </p:to>
                                    </p:set>
                                    <p:anim calcmode="lin" valueType="num">
                                      <p:cBhvr>
                                        <p:cTn id="180" dur="500" fill="hold"/>
                                        <p:tgtEl>
                                          <p:spTgt spid="174"/>
                                        </p:tgtEl>
                                        <p:attrNameLst>
                                          <p:attrName>ppt_w</p:attrName>
                                        </p:attrNameLst>
                                      </p:cBhvr>
                                      <p:tavLst>
                                        <p:tav tm="0">
                                          <p:val>
                                            <p:fltVal val="0"/>
                                          </p:val>
                                        </p:tav>
                                        <p:tav tm="100000">
                                          <p:val>
                                            <p:strVal val="#ppt_w"/>
                                          </p:val>
                                        </p:tav>
                                      </p:tavLst>
                                    </p:anim>
                                    <p:anim calcmode="lin" valueType="num">
                                      <p:cBhvr>
                                        <p:cTn id="181" dur="500" fill="hold"/>
                                        <p:tgtEl>
                                          <p:spTgt spid="174"/>
                                        </p:tgtEl>
                                        <p:attrNameLst>
                                          <p:attrName>ppt_h</p:attrName>
                                        </p:attrNameLst>
                                      </p:cBhvr>
                                      <p:tavLst>
                                        <p:tav tm="0">
                                          <p:val>
                                            <p:fltVal val="0"/>
                                          </p:val>
                                        </p:tav>
                                        <p:tav tm="100000">
                                          <p:val>
                                            <p:strVal val="#ppt_h"/>
                                          </p:val>
                                        </p:tav>
                                      </p:tavLst>
                                    </p:anim>
                                    <p:animEffect transition="in" filter="fade">
                                      <p:cBhvr>
                                        <p:cTn id="182" dur="500"/>
                                        <p:tgtEl>
                                          <p:spTgt spid="17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23"/>
                                        </p:tgtEl>
                                        <p:attrNameLst>
                                          <p:attrName>style.visibility</p:attrName>
                                        </p:attrNameLst>
                                      </p:cBhvr>
                                      <p:to>
                                        <p:strVal val="visible"/>
                                      </p:to>
                                    </p:set>
                                    <p:animEffect transition="in" filter="wipe(left)">
                                      <p:cBhvr>
                                        <p:cTn id="192" dur="500"/>
                                        <p:tgtEl>
                                          <p:spTgt spid="2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52"/>
                                        </p:tgtEl>
                                        <p:attrNameLst>
                                          <p:attrName>style.visibility</p:attrName>
                                        </p:attrNameLst>
                                      </p:cBhvr>
                                      <p:to>
                                        <p:strVal val="visible"/>
                                      </p:to>
                                    </p:set>
                                    <p:animEffect transition="in" filter="fade">
                                      <p:cBhvr>
                                        <p:cTn id="195" dur="500"/>
                                        <p:tgtEl>
                                          <p:spTgt spid="152"/>
                                        </p:tgtEl>
                                      </p:cBhvr>
                                    </p:animEffect>
                                  </p:childTnLst>
                                </p:cTn>
                              </p:par>
                              <p:par>
                                <p:cTn id="196" presetID="10" presetClass="entr" presetSubtype="0" fill="hold" grpId="0" nodeType="withEffect">
                                  <p:stCondLst>
                                    <p:cond delay="250"/>
                                  </p:stCondLst>
                                  <p:childTnLst>
                                    <p:set>
                                      <p:cBhvr>
                                        <p:cTn id="197" dur="1" fill="hold">
                                          <p:stCondLst>
                                            <p:cond delay="0"/>
                                          </p:stCondLst>
                                        </p:cTn>
                                        <p:tgtEl>
                                          <p:spTgt spid="16"/>
                                        </p:tgtEl>
                                        <p:attrNameLst>
                                          <p:attrName>style.visibility</p:attrName>
                                        </p:attrNameLst>
                                      </p:cBhvr>
                                      <p:to>
                                        <p:strVal val="visible"/>
                                      </p:to>
                                    </p:set>
                                    <p:animEffect transition="in" filter="fade">
                                      <p:cBhvr>
                                        <p:cTn id="198" dur="500"/>
                                        <p:tgtEl>
                                          <p:spTgt spid="16"/>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1000"/>
                                        <p:tgtEl>
                                          <p:spTgt spid="34"/>
                                        </p:tgtEl>
                                      </p:cBhvr>
                                    </p:animEffect>
                                    <p:anim calcmode="lin" valueType="num">
                                      <p:cBhvr>
                                        <p:cTn id="204" dur="1000" fill="hold"/>
                                        <p:tgtEl>
                                          <p:spTgt spid="34"/>
                                        </p:tgtEl>
                                        <p:attrNameLst>
                                          <p:attrName>ppt_x</p:attrName>
                                        </p:attrNameLst>
                                      </p:cBhvr>
                                      <p:tavLst>
                                        <p:tav tm="0">
                                          <p:val>
                                            <p:strVal val="#ppt_x"/>
                                          </p:val>
                                        </p:tav>
                                        <p:tav tm="100000">
                                          <p:val>
                                            <p:strVal val="#ppt_x"/>
                                          </p:val>
                                        </p:tav>
                                      </p:tavLst>
                                    </p:anim>
                                    <p:anim calcmode="lin" valueType="num">
                                      <p:cBhvr>
                                        <p:cTn id="205" dur="1000" fill="hold"/>
                                        <p:tgtEl>
                                          <p:spTgt spid="34"/>
                                        </p:tgtEl>
                                        <p:attrNameLst>
                                          <p:attrName>ppt_y</p:attrName>
                                        </p:attrNameLst>
                                      </p:cBhvr>
                                      <p:tavLst>
                                        <p:tav tm="0">
                                          <p:val>
                                            <p:strVal val="#ppt_y+.1"/>
                                          </p:val>
                                        </p:tav>
                                        <p:tav tm="100000">
                                          <p:val>
                                            <p:strVal val="#ppt_y"/>
                                          </p:val>
                                        </p:tav>
                                      </p:tavLst>
                                    </p:anim>
                                  </p:childTnLst>
                                </p:cTn>
                              </p:par>
                              <p:par>
                                <p:cTn id="206" presetID="10" presetClass="entr" presetSubtype="0" fill="hold" nodeType="withEffect">
                                  <p:stCondLst>
                                    <p:cond delay="0"/>
                                  </p:stCondLst>
                                  <p:childTnLst>
                                    <p:set>
                                      <p:cBhvr>
                                        <p:cTn id="207" dur="1" fill="hold">
                                          <p:stCondLst>
                                            <p:cond delay="0"/>
                                          </p:stCondLst>
                                        </p:cTn>
                                        <p:tgtEl>
                                          <p:spTgt spid="720"/>
                                        </p:tgtEl>
                                        <p:attrNameLst>
                                          <p:attrName>style.visibility</p:attrName>
                                        </p:attrNameLst>
                                      </p:cBhvr>
                                      <p:to>
                                        <p:strVal val="visible"/>
                                      </p:to>
                                    </p:set>
                                    <p:animEffect transition="in" filter="fade">
                                      <p:cBhvr>
                                        <p:cTn id="208" dur="500"/>
                                        <p:tgtEl>
                                          <p:spTgt spid="720"/>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16" fill="hold" nodeType="clickEffect">
                                  <p:stCondLst>
                                    <p:cond delay="0"/>
                                  </p:stCondLst>
                                  <p:childTnLst>
                                    <p:set>
                                      <p:cBhvr>
                                        <p:cTn id="212" dur="1" fill="hold">
                                          <p:stCondLst>
                                            <p:cond delay="0"/>
                                          </p:stCondLst>
                                        </p:cTn>
                                        <p:tgtEl>
                                          <p:spTgt spid="607"/>
                                        </p:tgtEl>
                                        <p:attrNameLst>
                                          <p:attrName>style.visibility</p:attrName>
                                        </p:attrNameLst>
                                      </p:cBhvr>
                                      <p:to>
                                        <p:strVal val="visible"/>
                                      </p:to>
                                    </p:set>
                                    <p:anim calcmode="lin" valueType="num">
                                      <p:cBhvr>
                                        <p:cTn id="213" dur="500" fill="hold"/>
                                        <p:tgtEl>
                                          <p:spTgt spid="607"/>
                                        </p:tgtEl>
                                        <p:attrNameLst>
                                          <p:attrName>ppt_w</p:attrName>
                                        </p:attrNameLst>
                                      </p:cBhvr>
                                      <p:tavLst>
                                        <p:tav tm="0">
                                          <p:val>
                                            <p:fltVal val="0"/>
                                          </p:val>
                                        </p:tav>
                                        <p:tav tm="100000">
                                          <p:val>
                                            <p:strVal val="#ppt_w"/>
                                          </p:val>
                                        </p:tav>
                                      </p:tavLst>
                                    </p:anim>
                                    <p:anim calcmode="lin" valueType="num">
                                      <p:cBhvr>
                                        <p:cTn id="214" dur="500" fill="hold"/>
                                        <p:tgtEl>
                                          <p:spTgt spid="607"/>
                                        </p:tgtEl>
                                        <p:attrNameLst>
                                          <p:attrName>ppt_h</p:attrName>
                                        </p:attrNameLst>
                                      </p:cBhvr>
                                      <p:tavLst>
                                        <p:tav tm="0">
                                          <p:val>
                                            <p:fltVal val="0"/>
                                          </p:val>
                                        </p:tav>
                                        <p:tav tm="100000">
                                          <p:val>
                                            <p:strVal val="#ppt_h"/>
                                          </p:val>
                                        </p:tav>
                                      </p:tavLst>
                                    </p:anim>
                                    <p:animEffect transition="in" filter="fade">
                                      <p:cBhvr>
                                        <p:cTn id="215" dur="500"/>
                                        <p:tgtEl>
                                          <p:spTgt spid="607"/>
                                        </p:tgtEl>
                                      </p:cBhvr>
                                    </p:animEffect>
                                  </p:childTnLst>
                                </p:cTn>
                              </p:par>
                              <p:par>
                                <p:cTn id="216" presetID="53" presetClass="entr" presetSubtype="16" fill="hold" nodeType="withEffect">
                                  <p:stCondLst>
                                    <p:cond delay="0"/>
                                  </p:stCondLst>
                                  <p:childTnLst>
                                    <p:set>
                                      <p:cBhvr>
                                        <p:cTn id="217" dur="1" fill="hold">
                                          <p:stCondLst>
                                            <p:cond delay="0"/>
                                          </p:stCondLst>
                                        </p:cTn>
                                        <p:tgtEl>
                                          <p:spTgt spid="137"/>
                                        </p:tgtEl>
                                        <p:attrNameLst>
                                          <p:attrName>style.visibility</p:attrName>
                                        </p:attrNameLst>
                                      </p:cBhvr>
                                      <p:to>
                                        <p:strVal val="visible"/>
                                      </p:to>
                                    </p:set>
                                    <p:anim calcmode="lin" valueType="num">
                                      <p:cBhvr>
                                        <p:cTn id="218" dur="500" fill="hold"/>
                                        <p:tgtEl>
                                          <p:spTgt spid="137"/>
                                        </p:tgtEl>
                                        <p:attrNameLst>
                                          <p:attrName>ppt_w</p:attrName>
                                        </p:attrNameLst>
                                      </p:cBhvr>
                                      <p:tavLst>
                                        <p:tav tm="0">
                                          <p:val>
                                            <p:fltVal val="0"/>
                                          </p:val>
                                        </p:tav>
                                        <p:tav tm="100000">
                                          <p:val>
                                            <p:strVal val="#ppt_w"/>
                                          </p:val>
                                        </p:tav>
                                      </p:tavLst>
                                    </p:anim>
                                    <p:anim calcmode="lin" valueType="num">
                                      <p:cBhvr>
                                        <p:cTn id="219" dur="500" fill="hold"/>
                                        <p:tgtEl>
                                          <p:spTgt spid="137"/>
                                        </p:tgtEl>
                                        <p:attrNameLst>
                                          <p:attrName>ppt_h</p:attrName>
                                        </p:attrNameLst>
                                      </p:cBhvr>
                                      <p:tavLst>
                                        <p:tav tm="0">
                                          <p:val>
                                            <p:fltVal val="0"/>
                                          </p:val>
                                        </p:tav>
                                        <p:tav tm="100000">
                                          <p:val>
                                            <p:strVal val="#ppt_h"/>
                                          </p:val>
                                        </p:tav>
                                      </p:tavLst>
                                    </p:anim>
                                    <p:animEffect transition="in" filter="fade">
                                      <p:cBhvr>
                                        <p:cTn id="220" dur="500"/>
                                        <p:tgtEl>
                                          <p:spTgt spid="137"/>
                                        </p:tgtEl>
                                      </p:cBhvr>
                                    </p:animEffect>
                                  </p:childTnLst>
                                </p:cTn>
                              </p:par>
                              <p:par>
                                <p:cTn id="221" presetID="53" presetClass="entr" presetSubtype="16" fill="hold" nodeType="withEffect">
                                  <p:stCondLst>
                                    <p:cond delay="0"/>
                                  </p:stCondLst>
                                  <p:childTnLst>
                                    <p:set>
                                      <p:cBhvr>
                                        <p:cTn id="222" dur="1" fill="hold">
                                          <p:stCondLst>
                                            <p:cond delay="0"/>
                                          </p:stCondLst>
                                        </p:cTn>
                                        <p:tgtEl>
                                          <p:spTgt spid="616"/>
                                        </p:tgtEl>
                                        <p:attrNameLst>
                                          <p:attrName>style.visibility</p:attrName>
                                        </p:attrNameLst>
                                      </p:cBhvr>
                                      <p:to>
                                        <p:strVal val="visible"/>
                                      </p:to>
                                    </p:set>
                                    <p:anim calcmode="lin" valueType="num">
                                      <p:cBhvr>
                                        <p:cTn id="223" dur="500" fill="hold"/>
                                        <p:tgtEl>
                                          <p:spTgt spid="616"/>
                                        </p:tgtEl>
                                        <p:attrNameLst>
                                          <p:attrName>ppt_w</p:attrName>
                                        </p:attrNameLst>
                                      </p:cBhvr>
                                      <p:tavLst>
                                        <p:tav tm="0">
                                          <p:val>
                                            <p:fltVal val="0"/>
                                          </p:val>
                                        </p:tav>
                                        <p:tav tm="100000">
                                          <p:val>
                                            <p:strVal val="#ppt_w"/>
                                          </p:val>
                                        </p:tav>
                                      </p:tavLst>
                                    </p:anim>
                                    <p:anim calcmode="lin" valueType="num">
                                      <p:cBhvr>
                                        <p:cTn id="224" dur="500" fill="hold"/>
                                        <p:tgtEl>
                                          <p:spTgt spid="616"/>
                                        </p:tgtEl>
                                        <p:attrNameLst>
                                          <p:attrName>ppt_h</p:attrName>
                                        </p:attrNameLst>
                                      </p:cBhvr>
                                      <p:tavLst>
                                        <p:tav tm="0">
                                          <p:val>
                                            <p:fltVal val="0"/>
                                          </p:val>
                                        </p:tav>
                                        <p:tav tm="100000">
                                          <p:val>
                                            <p:strVal val="#ppt_h"/>
                                          </p:val>
                                        </p:tav>
                                      </p:tavLst>
                                    </p:anim>
                                    <p:animEffect transition="in" filter="fade">
                                      <p:cBhvr>
                                        <p:cTn id="225" dur="500"/>
                                        <p:tgtEl>
                                          <p:spTgt spid="61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609"/>
                                        </p:tgtEl>
                                        <p:attrNameLst>
                                          <p:attrName>style.visibility</p:attrName>
                                        </p:attrNameLst>
                                      </p:cBhvr>
                                      <p:to>
                                        <p:strVal val="visible"/>
                                      </p:to>
                                    </p:set>
                                    <p:anim calcmode="lin" valueType="num">
                                      <p:cBhvr>
                                        <p:cTn id="228" dur="500" fill="hold"/>
                                        <p:tgtEl>
                                          <p:spTgt spid="609"/>
                                        </p:tgtEl>
                                        <p:attrNameLst>
                                          <p:attrName>ppt_w</p:attrName>
                                        </p:attrNameLst>
                                      </p:cBhvr>
                                      <p:tavLst>
                                        <p:tav tm="0">
                                          <p:val>
                                            <p:fltVal val="0"/>
                                          </p:val>
                                        </p:tav>
                                        <p:tav tm="100000">
                                          <p:val>
                                            <p:strVal val="#ppt_w"/>
                                          </p:val>
                                        </p:tav>
                                      </p:tavLst>
                                    </p:anim>
                                    <p:anim calcmode="lin" valueType="num">
                                      <p:cBhvr>
                                        <p:cTn id="229" dur="500" fill="hold"/>
                                        <p:tgtEl>
                                          <p:spTgt spid="609"/>
                                        </p:tgtEl>
                                        <p:attrNameLst>
                                          <p:attrName>ppt_h</p:attrName>
                                        </p:attrNameLst>
                                      </p:cBhvr>
                                      <p:tavLst>
                                        <p:tav tm="0">
                                          <p:val>
                                            <p:fltVal val="0"/>
                                          </p:val>
                                        </p:tav>
                                        <p:tav tm="100000">
                                          <p:val>
                                            <p:strVal val="#ppt_h"/>
                                          </p:val>
                                        </p:tav>
                                      </p:tavLst>
                                    </p:anim>
                                    <p:animEffect transition="in" filter="fade">
                                      <p:cBhvr>
                                        <p:cTn id="230" dur="500"/>
                                        <p:tgtEl>
                                          <p:spTgt spid="609"/>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610"/>
                                        </p:tgtEl>
                                        <p:attrNameLst>
                                          <p:attrName>style.visibility</p:attrName>
                                        </p:attrNameLst>
                                      </p:cBhvr>
                                      <p:to>
                                        <p:strVal val="visible"/>
                                      </p:to>
                                    </p:set>
                                    <p:anim calcmode="lin" valueType="num">
                                      <p:cBhvr>
                                        <p:cTn id="233" dur="500" fill="hold"/>
                                        <p:tgtEl>
                                          <p:spTgt spid="610"/>
                                        </p:tgtEl>
                                        <p:attrNameLst>
                                          <p:attrName>ppt_w</p:attrName>
                                        </p:attrNameLst>
                                      </p:cBhvr>
                                      <p:tavLst>
                                        <p:tav tm="0">
                                          <p:val>
                                            <p:fltVal val="0"/>
                                          </p:val>
                                        </p:tav>
                                        <p:tav tm="100000">
                                          <p:val>
                                            <p:strVal val="#ppt_w"/>
                                          </p:val>
                                        </p:tav>
                                      </p:tavLst>
                                    </p:anim>
                                    <p:anim calcmode="lin" valueType="num">
                                      <p:cBhvr>
                                        <p:cTn id="234" dur="500" fill="hold"/>
                                        <p:tgtEl>
                                          <p:spTgt spid="610"/>
                                        </p:tgtEl>
                                        <p:attrNameLst>
                                          <p:attrName>ppt_h</p:attrName>
                                        </p:attrNameLst>
                                      </p:cBhvr>
                                      <p:tavLst>
                                        <p:tav tm="0">
                                          <p:val>
                                            <p:fltVal val="0"/>
                                          </p:val>
                                        </p:tav>
                                        <p:tav tm="100000">
                                          <p:val>
                                            <p:strVal val="#ppt_h"/>
                                          </p:val>
                                        </p:tav>
                                      </p:tavLst>
                                    </p:anim>
                                    <p:animEffect transition="in" filter="fade">
                                      <p:cBhvr>
                                        <p:cTn id="235" dur="500"/>
                                        <p:tgtEl>
                                          <p:spTgt spid="610"/>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116"/>
                                        </p:tgtEl>
                                        <p:attrNameLst>
                                          <p:attrName>style.visibility</p:attrName>
                                        </p:attrNameLst>
                                      </p:cBhvr>
                                      <p:to>
                                        <p:strVal val="visible"/>
                                      </p:to>
                                    </p:set>
                                    <p:anim calcmode="lin" valueType="num">
                                      <p:cBhvr>
                                        <p:cTn id="238" dur="500" fill="hold"/>
                                        <p:tgtEl>
                                          <p:spTgt spid="116"/>
                                        </p:tgtEl>
                                        <p:attrNameLst>
                                          <p:attrName>ppt_w</p:attrName>
                                        </p:attrNameLst>
                                      </p:cBhvr>
                                      <p:tavLst>
                                        <p:tav tm="0">
                                          <p:val>
                                            <p:fltVal val="0"/>
                                          </p:val>
                                        </p:tav>
                                        <p:tav tm="100000">
                                          <p:val>
                                            <p:strVal val="#ppt_w"/>
                                          </p:val>
                                        </p:tav>
                                      </p:tavLst>
                                    </p:anim>
                                    <p:anim calcmode="lin" valueType="num">
                                      <p:cBhvr>
                                        <p:cTn id="239" dur="500" fill="hold"/>
                                        <p:tgtEl>
                                          <p:spTgt spid="116"/>
                                        </p:tgtEl>
                                        <p:attrNameLst>
                                          <p:attrName>ppt_h</p:attrName>
                                        </p:attrNameLst>
                                      </p:cBhvr>
                                      <p:tavLst>
                                        <p:tav tm="0">
                                          <p:val>
                                            <p:fltVal val="0"/>
                                          </p:val>
                                        </p:tav>
                                        <p:tav tm="100000">
                                          <p:val>
                                            <p:strVal val="#ppt_h"/>
                                          </p:val>
                                        </p:tav>
                                      </p:tavLst>
                                    </p:anim>
                                    <p:animEffect transition="in" filter="fade">
                                      <p:cBhvr>
                                        <p:cTn id="240" dur="500"/>
                                        <p:tgtEl>
                                          <p:spTgt spid="116"/>
                                        </p:tgtEl>
                                      </p:cBhvr>
                                    </p:animEffect>
                                  </p:childTnLst>
                                </p:cTn>
                              </p:par>
                              <p:par>
                                <p:cTn id="241" presetID="53" presetClass="entr" presetSubtype="16" fill="hold" nodeType="withEffect">
                                  <p:stCondLst>
                                    <p:cond delay="0"/>
                                  </p:stCondLst>
                                  <p:childTnLst>
                                    <p:set>
                                      <p:cBhvr>
                                        <p:cTn id="242" dur="1" fill="hold">
                                          <p:stCondLst>
                                            <p:cond delay="0"/>
                                          </p:stCondLst>
                                        </p:cTn>
                                        <p:tgtEl>
                                          <p:spTgt spid="15"/>
                                        </p:tgtEl>
                                        <p:attrNameLst>
                                          <p:attrName>style.visibility</p:attrName>
                                        </p:attrNameLst>
                                      </p:cBhvr>
                                      <p:to>
                                        <p:strVal val="visible"/>
                                      </p:to>
                                    </p:set>
                                    <p:anim calcmode="lin" valueType="num">
                                      <p:cBhvr>
                                        <p:cTn id="243" dur="500" fill="hold"/>
                                        <p:tgtEl>
                                          <p:spTgt spid="15"/>
                                        </p:tgtEl>
                                        <p:attrNameLst>
                                          <p:attrName>ppt_w</p:attrName>
                                        </p:attrNameLst>
                                      </p:cBhvr>
                                      <p:tavLst>
                                        <p:tav tm="0">
                                          <p:val>
                                            <p:fltVal val="0"/>
                                          </p:val>
                                        </p:tav>
                                        <p:tav tm="100000">
                                          <p:val>
                                            <p:strVal val="#ppt_w"/>
                                          </p:val>
                                        </p:tav>
                                      </p:tavLst>
                                    </p:anim>
                                    <p:anim calcmode="lin" valueType="num">
                                      <p:cBhvr>
                                        <p:cTn id="244" dur="500" fill="hold"/>
                                        <p:tgtEl>
                                          <p:spTgt spid="15"/>
                                        </p:tgtEl>
                                        <p:attrNameLst>
                                          <p:attrName>ppt_h</p:attrName>
                                        </p:attrNameLst>
                                      </p:cBhvr>
                                      <p:tavLst>
                                        <p:tav tm="0">
                                          <p:val>
                                            <p:fltVal val="0"/>
                                          </p:val>
                                        </p:tav>
                                        <p:tav tm="100000">
                                          <p:val>
                                            <p:strVal val="#ppt_h"/>
                                          </p:val>
                                        </p:tav>
                                      </p:tavLst>
                                    </p:anim>
                                    <p:animEffect transition="in" filter="fade">
                                      <p:cBhvr>
                                        <p:cTn id="245" dur="500"/>
                                        <p:tgtEl>
                                          <p:spTgt spid="15"/>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606"/>
                                        </p:tgtEl>
                                        <p:attrNameLst>
                                          <p:attrName>style.visibility</p:attrName>
                                        </p:attrNameLst>
                                      </p:cBhvr>
                                      <p:to>
                                        <p:strVal val="visible"/>
                                      </p:to>
                                    </p:set>
                                    <p:anim calcmode="lin" valueType="num">
                                      <p:cBhvr>
                                        <p:cTn id="248" dur="500" fill="hold"/>
                                        <p:tgtEl>
                                          <p:spTgt spid="606"/>
                                        </p:tgtEl>
                                        <p:attrNameLst>
                                          <p:attrName>ppt_w</p:attrName>
                                        </p:attrNameLst>
                                      </p:cBhvr>
                                      <p:tavLst>
                                        <p:tav tm="0">
                                          <p:val>
                                            <p:fltVal val="0"/>
                                          </p:val>
                                        </p:tav>
                                        <p:tav tm="100000">
                                          <p:val>
                                            <p:strVal val="#ppt_w"/>
                                          </p:val>
                                        </p:tav>
                                      </p:tavLst>
                                    </p:anim>
                                    <p:anim calcmode="lin" valueType="num">
                                      <p:cBhvr>
                                        <p:cTn id="249" dur="500" fill="hold"/>
                                        <p:tgtEl>
                                          <p:spTgt spid="606"/>
                                        </p:tgtEl>
                                        <p:attrNameLst>
                                          <p:attrName>ppt_h</p:attrName>
                                        </p:attrNameLst>
                                      </p:cBhvr>
                                      <p:tavLst>
                                        <p:tav tm="0">
                                          <p:val>
                                            <p:fltVal val="0"/>
                                          </p:val>
                                        </p:tav>
                                        <p:tav tm="100000">
                                          <p:val>
                                            <p:strVal val="#ppt_h"/>
                                          </p:val>
                                        </p:tav>
                                      </p:tavLst>
                                    </p:anim>
                                    <p:animEffect transition="in" filter="fade">
                                      <p:cBhvr>
                                        <p:cTn id="250" dur="500"/>
                                        <p:tgtEl>
                                          <p:spTgt spid="606"/>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605"/>
                                        </p:tgtEl>
                                        <p:attrNameLst>
                                          <p:attrName>style.visibility</p:attrName>
                                        </p:attrNameLst>
                                      </p:cBhvr>
                                      <p:to>
                                        <p:strVal val="visible"/>
                                      </p:to>
                                    </p:set>
                                    <p:anim calcmode="lin" valueType="num">
                                      <p:cBhvr>
                                        <p:cTn id="253" dur="500" fill="hold"/>
                                        <p:tgtEl>
                                          <p:spTgt spid="605"/>
                                        </p:tgtEl>
                                        <p:attrNameLst>
                                          <p:attrName>ppt_w</p:attrName>
                                        </p:attrNameLst>
                                      </p:cBhvr>
                                      <p:tavLst>
                                        <p:tav tm="0">
                                          <p:val>
                                            <p:fltVal val="0"/>
                                          </p:val>
                                        </p:tav>
                                        <p:tav tm="100000">
                                          <p:val>
                                            <p:strVal val="#ppt_w"/>
                                          </p:val>
                                        </p:tav>
                                      </p:tavLst>
                                    </p:anim>
                                    <p:anim calcmode="lin" valueType="num">
                                      <p:cBhvr>
                                        <p:cTn id="254" dur="500" fill="hold"/>
                                        <p:tgtEl>
                                          <p:spTgt spid="605"/>
                                        </p:tgtEl>
                                        <p:attrNameLst>
                                          <p:attrName>ppt_h</p:attrName>
                                        </p:attrNameLst>
                                      </p:cBhvr>
                                      <p:tavLst>
                                        <p:tav tm="0">
                                          <p:val>
                                            <p:fltVal val="0"/>
                                          </p:val>
                                        </p:tav>
                                        <p:tav tm="100000">
                                          <p:val>
                                            <p:strVal val="#ppt_h"/>
                                          </p:val>
                                        </p:tav>
                                      </p:tavLst>
                                    </p:anim>
                                    <p:animEffect transition="in" filter="fade">
                                      <p:cBhvr>
                                        <p:cTn id="255" dur="500"/>
                                        <p:tgtEl>
                                          <p:spTgt spid="60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11"/>
                                        </p:tgtEl>
                                        <p:attrNameLst>
                                          <p:attrName>style.visibility</p:attrName>
                                        </p:attrNameLst>
                                      </p:cBhvr>
                                      <p:to>
                                        <p:strVal val="visible"/>
                                      </p:to>
                                    </p:set>
                                    <p:anim calcmode="lin" valueType="num">
                                      <p:cBhvr>
                                        <p:cTn id="258" dur="500" fill="hold"/>
                                        <p:tgtEl>
                                          <p:spTgt spid="11"/>
                                        </p:tgtEl>
                                        <p:attrNameLst>
                                          <p:attrName>ppt_w</p:attrName>
                                        </p:attrNameLst>
                                      </p:cBhvr>
                                      <p:tavLst>
                                        <p:tav tm="0">
                                          <p:val>
                                            <p:fltVal val="0"/>
                                          </p:val>
                                        </p:tav>
                                        <p:tav tm="100000">
                                          <p:val>
                                            <p:strVal val="#ppt_w"/>
                                          </p:val>
                                        </p:tav>
                                      </p:tavLst>
                                    </p:anim>
                                    <p:anim calcmode="lin" valueType="num">
                                      <p:cBhvr>
                                        <p:cTn id="259" dur="500" fill="hold"/>
                                        <p:tgtEl>
                                          <p:spTgt spid="11"/>
                                        </p:tgtEl>
                                        <p:attrNameLst>
                                          <p:attrName>ppt_h</p:attrName>
                                        </p:attrNameLst>
                                      </p:cBhvr>
                                      <p:tavLst>
                                        <p:tav tm="0">
                                          <p:val>
                                            <p:fltVal val="0"/>
                                          </p:val>
                                        </p:tav>
                                        <p:tav tm="100000">
                                          <p:val>
                                            <p:strVal val="#ppt_h"/>
                                          </p:val>
                                        </p:tav>
                                      </p:tavLst>
                                    </p:anim>
                                    <p:animEffect transition="in" filter="fade">
                                      <p:cBhvr>
                                        <p:cTn id="260" dur="500"/>
                                        <p:tgtEl>
                                          <p:spTgt spid="11"/>
                                        </p:tgtEl>
                                      </p:cBhvr>
                                    </p:animEffect>
                                  </p:childTnLst>
                                </p:cTn>
                              </p:par>
                            </p:childTnLst>
                          </p:cTn>
                        </p:par>
                        <p:par>
                          <p:cTn id="261" fill="hold">
                            <p:stCondLst>
                              <p:cond delay="500"/>
                            </p:stCondLst>
                            <p:childTnLst>
                              <p:par>
                                <p:cTn id="262" presetID="53" presetClass="entr" presetSubtype="16" fill="hold" nodeType="afterEffect">
                                  <p:stCondLst>
                                    <p:cond delay="0"/>
                                  </p:stCondLst>
                                  <p:childTnLst>
                                    <p:set>
                                      <p:cBhvr>
                                        <p:cTn id="263" dur="1" fill="hold">
                                          <p:stCondLst>
                                            <p:cond delay="0"/>
                                          </p:stCondLst>
                                        </p:cTn>
                                        <p:tgtEl>
                                          <p:spTgt spid="206"/>
                                        </p:tgtEl>
                                        <p:attrNameLst>
                                          <p:attrName>style.visibility</p:attrName>
                                        </p:attrNameLst>
                                      </p:cBhvr>
                                      <p:to>
                                        <p:strVal val="visible"/>
                                      </p:to>
                                    </p:set>
                                    <p:anim calcmode="lin" valueType="num">
                                      <p:cBhvr>
                                        <p:cTn id="264" dur="500" fill="hold"/>
                                        <p:tgtEl>
                                          <p:spTgt spid="206"/>
                                        </p:tgtEl>
                                        <p:attrNameLst>
                                          <p:attrName>ppt_w</p:attrName>
                                        </p:attrNameLst>
                                      </p:cBhvr>
                                      <p:tavLst>
                                        <p:tav tm="0">
                                          <p:val>
                                            <p:fltVal val="0"/>
                                          </p:val>
                                        </p:tav>
                                        <p:tav tm="100000">
                                          <p:val>
                                            <p:strVal val="#ppt_w"/>
                                          </p:val>
                                        </p:tav>
                                      </p:tavLst>
                                    </p:anim>
                                    <p:anim calcmode="lin" valueType="num">
                                      <p:cBhvr>
                                        <p:cTn id="265" dur="500" fill="hold"/>
                                        <p:tgtEl>
                                          <p:spTgt spid="206"/>
                                        </p:tgtEl>
                                        <p:attrNameLst>
                                          <p:attrName>ppt_h</p:attrName>
                                        </p:attrNameLst>
                                      </p:cBhvr>
                                      <p:tavLst>
                                        <p:tav tm="0">
                                          <p:val>
                                            <p:fltVal val="0"/>
                                          </p:val>
                                        </p:tav>
                                        <p:tav tm="100000">
                                          <p:val>
                                            <p:strVal val="#ppt_h"/>
                                          </p:val>
                                        </p:tav>
                                      </p:tavLst>
                                    </p:anim>
                                    <p:animEffect transition="in" filter="fade">
                                      <p:cBhvr>
                                        <p:cTn id="266" dur="500"/>
                                        <p:tgtEl>
                                          <p:spTgt spid="206"/>
                                        </p:tgtEl>
                                      </p:cBhvr>
                                    </p:animEffect>
                                  </p:childTnLst>
                                </p:cTn>
                              </p:par>
                            </p:childTnLst>
                          </p:cTn>
                        </p:par>
                      </p:childTnLst>
                    </p:cTn>
                  </p:par>
                  <p:par>
                    <p:cTn id="267" fill="hold">
                      <p:stCondLst>
                        <p:cond delay="indefinite"/>
                      </p:stCondLst>
                      <p:childTnLst>
                        <p:par>
                          <p:cTn id="268" fill="hold">
                            <p:stCondLst>
                              <p:cond delay="0"/>
                            </p:stCondLst>
                            <p:childTnLst>
                              <p:par>
                                <p:cTn id="269" presetID="53" presetClass="entr" presetSubtype="16" fill="hold" nodeType="clickEffect">
                                  <p:stCondLst>
                                    <p:cond delay="0"/>
                                  </p:stCondLst>
                                  <p:childTnLst>
                                    <p:set>
                                      <p:cBhvr>
                                        <p:cTn id="270" dur="1" fill="hold">
                                          <p:stCondLst>
                                            <p:cond delay="0"/>
                                          </p:stCondLst>
                                        </p:cTn>
                                        <p:tgtEl>
                                          <p:spTgt spid="42"/>
                                        </p:tgtEl>
                                        <p:attrNameLst>
                                          <p:attrName>style.visibility</p:attrName>
                                        </p:attrNameLst>
                                      </p:cBhvr>
                                      <p:to>
                                        <p:strVal val="visible"/>
                                      </p:to>
                                    </p:set>
                                    <p:anim calcmode="lin" valueType="num">
                                      <p:cBhvr>
                                        <p:cTn id="271" dur="500" fill="hold"/>
                                        <p:tgtEl>
                                          <p:spTgt spid="42"/>
                                        </p:tgtEl>
                                        <p:attrNameLst>
                                          <p:attrName>ppt_w</p:attrName>
                                        </p:attrNameLst>
                                      </p:cBhvr>
                                      <p:tavLst>
                                        <p:tav tm="0">
                                          <p:val>
                                            <p:fltVal val="0"/>
                                          </p:val>
                                        </p:tav>
                                        <p:tav tm="100000">
                                          <p:val>
                                            <p:strVal val="#ppt_w"/>
                                          </p:val>
                                        </p:tav>
                                      </p:tavLst>
                                    </p:anim>
                                    <p:anim calcmode="lin" valueType="num">
                                      <p:cBhvr>
                                        <p:cTn id="272" dur="500" fill="hold"/>
                                        <p:tgtEl>
                                          <p:spTgt spid="42"/>
                                        </p:tgtEl>
                                        <p:attrNameLst>
                                          <p:attrName>ppt_h</p:attrName>
                                        </p:attrNameLst>
                                      </p:cBhvr>
                                      <p:tavLst>
                                        <p:tav tm="0">
                                          <p:val>
                                            <p:fltVal val="0"/>
                                          </p:val>
                                        </p:tav>
                                        <p:tav tm="100000">
                                          <p:val>
                                            <p:strVal val="#ppt_h"/>
                                          </p:val>
                                        </p:tav>
                                      </p:tavLst>
                                    </p:anim>
                                    <p:animEffect transition="in" filter="fade">
                                      <p:cBhvr>
                                        <p:cTn id="273" dur="500"/>
                                        <p:tgtEl>
                                          <p:spTgt spid="42"/>
                                        </p:tgtEl>
                                      </p:cBhvr>
                                    </p:animEffect>
                                  </p:childTnLst>
                                </p:cTn>
                              </p:par>
                              <p:par>
                                <p:cTn id="274" presetID="53" presetClass="entr" presetSubtype="16" fill="hold" grpId="0" nodeType="withEffect">
                                  <p:stCondLst>
                                    <p:cond delay="0"/>
                                  </p:stCondLst>
                                  <p:childTnLst>
                                    <p:set>
                                      <p:cBhvr>
                                        <p:cTn id="275" dur="1" fill="hold">
                                          <p:stCondLst>
                                            <p:cond delay="0"/>
                                          </p:stCondLst>
                                        </p:cTn>
                                        <p:tgtEl>
                                          <p:spTgt spid="611"/>
                                        </p:tgtEl>
                                        <p:attrNameLst>
                                          <p:attrName>style.visibility</p:attrName>
                                        </p:attrNameLst>
                                      </p:cBhvr>
                                      <p:to>
                                        <p:strVal val="visible"/>
                                      </p:to>
                                    </p:set>
                                    <p:anim calcmode="lin" valueType="num">
                                      <p:cBhvr>
                                        <p:cTn id="276" dur="500" fill="hold"/>
                                        <p:tgtEl>
                                          <p:spTgt spid="611"/>
                                        </p:tgtEl>
                                        <p:attrNameLst>
                                          <p:attrName>ppt_w</p:attrName>
                                        </p:attrNameLst>
                                      </p:cBhvr>
                                      <p:tavLst>
                                        <p:tav tm="0">
                                          <p:val>
                                            <p:fltVal val="0"/>
                                          </p:val>
                                        </p:tav>
                                        <p:tav tm="100000">
                                          <p:val>
                                            <p:strVal val="#ppt_w"/>
                                          </p:val>
                                        </p:tav>
                                      </p:tavLst>
                                    </p:anim>
                                    <p:anim calcmode="lin" valueType="num">
                                      <p:cBhvr>
                                        <p:cTn id="277" dur="500" fill="hold"/>
                                        <p:tgtEl>
                                          <p:spTgt spid="611"/>
                                        </p:tgtEl>
                                        <p:attrNameLst>
                                          <p:attrName>ppt_h</p:attrName>
                                        </p:attrNameLst>
                                      </p:cBhvr>
                                      <p:tavLst>
                                        <p:tav tm="0">
                                          <p:val>
                                            <p:fltVal val="0"/>
                                          </p:val>
                                        </p:tav>
                                        <p:tav tm="100000">
                                          <p:val>
                                            <p:strVal val="#ppt_h"/>
                                          </p:val>
                                        </p:tav>
                                      </p:tavLst>
                                    </p:anim>
                                    <p:animEffect transition="in" filter="fade">
                                      <p:cBhvr>
                                        <p:cTn id="278" dur="500"/>
                                        <p:tgtEl>
                                          <p:spTgt spid="611"/>
                                        </p:tgtEl>
                                      </p:cBhvr>
                                    </p:animEffect>
                                  </p:childTnLst>
                                </p:cTn>
                              </p:par>
                              <p:par>
                                <p:cTn id="279" presetID="53" presetClass="entr" presetSubtype="16" fill="hold" nodeType="withEffect">
                                  <p:stCondLst>
                                    <p:cond delay="0"/>
                                  </p:stCondLst>
                                  <p:childTnLst>
                                    <p:set>
                                      <p:cBhvr>
                                        <p:cTn id="280" dur="1" fill="hold">
                                          <p:stCondLst>
                                            <p:cond delay="0"/>
                                          </p:stCondLst>
                                        </p:cTn>
                                        <p:tgtEl>
                                          <p:spTgt spid="503"/>
                                        </p:tgtEl>
                                        <p:attrNameLst>
                                          <p:attrName>style.visibility</p:attrName>
                                        </p:attrNameLst>
                                      </p:cBhvr>
                                      <p:to>
                                        <p:strVal val="visible"/>
                                      </p:to>
                                    </p:set>
                                    <p:anim calcmode="lin" valueType="num">
                                      <p:cBhvr>
                                        <p:cTn id="281" dur="500" fill="hold"/>
                                        <p:tgtEl>
                                          <p:spTgt spid="503"/>
                                        </p:tgtEl>
                                        <p:attrNameLst>
                                          <p:attrName>ppt_w</p:attrName>
                                        </p:attrNameLst>
                                      </p:cBhvr>
                                      <p:tavLst>
                                        <p:tav tm="0">
                                          <p:val>
                                            <p:fltVal val="0"/>
                                          </p:val>
                                        </p:tav>
                                        <p:tav tm="100000">
                                          <p:val>
                                            <p:strVal val="#ppt_w"/>
                                          </p:val>
                                        </p:tav>
                                      </p:tavLst>
                                    </p:anim>
                                    <p:anim calcmode="lin" valueType="num">
                                      <p:cBhvr>
                                        <p:cTn id="282" dur="500" fill="hold"/>
                                        <p:tgtEl>
                                          <p:spTgt spid="503"/>
                                        </p:tgtEl>
                                        <p:attrNameLst>
                                          <p:attrName>ppt_h</p:attrName>
                                        </p:attrNameLst>
                                      </p:cBhvr>
                                      <p:tavLst>
                                        <p:tav tm="0">
                                          <p:val>
                                            <p:fltVal val="0"/>
                                          </p:val>
                                        </p:tav>
                                        <p:tav tm="100000">
                                          <p:val>
                                            <p:strVal val="#ppt_h"/>
                                          </p:val>
                                        </p:tav>
                                      </p:tavLst>
                                    </p:anim>
                                    <p:animEffect transition="in" filter="fade">
                                      <p:cBhvr>
                                        <p:cTn id="283" dur="500"/>
                                        <p:tgtEl>
                                          <p:spTgt spid="503"/>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36"/>
                                        </p:tgtEl>
                                        <p:attrNameLst>
                                          <p:attrName>style.visibility</p:attrName>
                                        </p:attrNameLst>
                                      </p:cBhvr>
                                      <p:to>
                                        <p:strVal val="visible"/>
                                      </p:to>
                                    </p:set>
                                    <p:animEffect transition="in" filter="wipe(up)">
                                      <p:cBhvr>
                                        <p:cTn id="288" dur="500"/>
                                        <p:tgtEl>
                                          <p:spTgt spid="36"/>
                                        </p:tgtEl>
                                      </p:cBhvr>
                                    </p:animEffect>
                                  </p:childTnLst>
                                </p:cTn>
                              </p:par>
                            </p:childTnLst>
                          </p:cTn>
                        </p:par>
                        <p:par>
                          <p:cTn id="289" fill="hold">
                            <p:stCondLst>
                              <p:cond delay="500"/>
                            </p:stCondLst>
                            <p:childTnLst>
                              <p:par>
                                <p:cTn id="290" presetID="53" presetClass="entr" presetSubtype="16" fill="hold" grpId="0" nodeType="afterEffect">
                                  <p:stCondLst>
                                    <p:cond delay="0"/>
                                  </p:stCondLst>
                                  <p:childTnLst>
                                    <p:set>
                                      <p:cBhvr>
                                        <p:cTn id="291" dur="1" fill="hold">
                                          <p:stCondLst>
                                            <p:cond delay="0"/>
                                          </p:stCondLst>
                                        </p:cTn>
                                        <p:tgtEl>
                                          <p:spTgt spid="85"/>
                                        </p:tgtEl>
                                        <p:attrNameLst>
                                          <p:attrName>style.visibility</p:attrName>
                                        </p:attrNameLst>
                                      </p:cBhvr>
                                      <p:to>
                                        <p:strVal val="visible"/>
                                      </p:to>
                                    </p:set>
                                    <p:anim calcmode="lin" valueType="num">
                                      <p:cBhvr>
                                        <p:cTn id="292" dur="500" fill="hold"/>
                                        <p:tgtEl>
                                          <p:spTgt spid="85"/>
                                        </p:tgtEl>
                                        <p:attrNameLst>
                                          <p:attrName>ppt_w</p:attrName>
                                        </p:attrNameLst>
                                      </p:cBhvr>
                                      <p:tavLst>
                                        <p:tav tm="0">
                                          <p:val>
                                            <p:fltVal val="0"/>
                                          </p:val>
                                        </p:tav>
                                        <p:tav tm="100000">
                                          <p:val>
                                            <p:strVal val="#ppt_w"/>
                                          </p:val>
                                        </p:tav>
                                      </p:tavLst>
                                    </p:anim>
                                    <p:anim calcmode="lin" valueType="num">
                                      <p:cBhvr>
                                        <p:cTn id="293" dur="500" fill="hold"/>
                                        <p:tgtEl>
                                          <p:spTgt spid="85"/>
                                        </p:tgtEl>
                                        <p:attrNameLst>
                                          <p:attrName>ppt_h</p:attrName>
                                        </p:attrNameLst>
                                      </p:cBhvr>
                                      <p:tavLst>
                                        <p:tav tm="0">
                                          <p:val>
                                            <p:fltVal val="0"/>
                                          </p:val>
                                        </p:tav>
                                        <p:tav tm="100000">
                                          <p:val>
                                            <p:strVal val="#ppt_h"/>
                                          </p:val>
                                        </p:tav>
                                      </p:tavLst>
                                    </p:anim>
                                    <p:animEffect transition="in" filter="fade">
                                      <p:cBhvr>
                                        <p:cTn id="294" dur="500"/>
                                        <p:tgtEl>
                                          <p:spTgt spid="85"/>
                                        </p:tgtEl>
                                      </p:cBhvr>
                                    </p:animEffect>
                                  </p:childTnLst>
                                </p:cTn>
                              </p:par>
                            </p:childTnLst>
                          </p:cTn>
                        </p:par>
                      </p:childTnLst>
                    </p:cTn>
                  </p:par>
                  <p:par>
                    <p:cTn id="295" fill="hold">
                      <p:stCondLst>
                        <p:cond delay="indefinite"/>
                      </p:stCondLst>
                      <p:childTnLst>
                        <p:par>
                          <p:cTn id="296" fill="hold">
                            <p:stCondLst>
                              <p:cond delay="0"/>
                            </p:stCondLst>
                            <p:childTnLst>
                              <p:par>
                                <p:cTn id="297" presetID="53" presetClass="entr" presetSubtype="16" fill="hold" nodeType="clickEffect">
                                  <p:stCondLst>
                                    <p:cond delay="0"/>
                                  </p:stCondLst>
                                  <p:childTnLst>
                                    <p:set>
                                      <p:cBhvr>
                                        <p:cTn id="298" dur="1" fill="hold">
                                          <p:stCondLst>
                                            <p:cond delay="0"/>
                                          </p:stCondLst>
                                        </p:cTn>
                                        <p:tgtEl>
                                          <p:spTgt spid="124"/>
                                        </p:tgtEl>
                                        <p:attrNameLst>
                                          <p:attrName>style.visibility</p:attrName>
                                        </p:attrNameLst>
                                      </p:cBhvr>
                                      <p:to>
                                        <p:strVal val="visible"/>
                                      </p:to>
                                    </p:set>
                                    <p:anim calcmode="lin" valueType="num">
                                      <p:cBhvr>
                                        <p:cTn id="299" dur="500" fill="hold"/>
                                        <p:tgtEl>
                                          <p:spTgt spid="124"/>
                                        </p:tgtEl>
                                        <p:attrNameLst>
                                          <p:attrName>ppt_w</p:attrName>
                                        </p:attrNameLst>
                                      </p:cBhvr>
                                      <p:tavLst>
                                        <p:tav tm="0">
                                          <p:val>
                                            <p:fltVal val="0"/>
                                          </p:val>
                                        </p:tav>
                                        <p:tav tm="100000">
                                          <p:val>
                                            <p:strVal val="#ppt_w"/>
                                          </p:val>
                                        </p:tav>
                                      </p:tavLst>
                                    </p:anim>
                                    <p:anim calcmode="lin" valueType="num">
                                      <p:cBhvr>
                                        <p:cTn id="300" dur="500" fill="hold"/>
                                        <p:tgtEl>
                                          <p:spTgt spid="124"/>
                                        </p:tgtEl>
                                        <p:attrNameLst>
                                          <p:attrName>ppt_h</p:attrName>
                                        </p:attrNameLst>
                                      </p:cBhvr>
                                      <p:tavLst>
                                        <p:tav tm="0">
                                          <p:val>
                                            <p:fltVal val="0"/>
                                          </p:val>
                                        </p:tav>
                                        <p:tav tm="100000">
                                          <p:val>
                                            <p:strVal val="#ppt_h"/>
                                          </p:val>
                                        </p:tav>
                                      </p:tavLst>
                                    </p:anim>
                                    <p:animEffect transition="in" filter="fade">
                                      <p:cBhvr>
                                        <p:cTn id="301" dur="500"/>
                                        <p:tgtEl>
                                          <p:spTgt spid="124"/>
                                        </p:tgtEl>
                                      </p:cBhvr>
                                    </p:animEffect>
                                  </p:childTnLst>
                                </p:cTn>
                              </p:par>
                            </p:childTnLst>
                          </p:cTn>
                        </p:par>
                        <p:par>
                          <p:cTn id="302" fill="hold">
                            <p:stCondLst>
                              <p:cond delay="500"/>
                            </p:stCondLst>
                            <p:childTnLst>
                              <p:par>
                                <p:cTn id="303" presetID="53" presetClass="entr" presetSubtype="16" fill="hold" grpId="0" nodeType="afterEffect">
                                  <p:stCondLst>
                                    <p:cond delay="0"/>
                                  </p:stCondLst>
                                  <p:childTnLst>
                                    <p:set>
                                      <p:cBhvr>
                                        <p:cTn id="304" dur="1" fill="hold">
                                          <p:stCondLst>
                                            <p:cond delay="0"/>
                                          </p:stCondLst>
                                        </p:cTn>
                                        <p:tgtEl>
                                          <p:spTgt spid="746"/>
                                        </p:tgtEl>
                                        <p:attrNameLst>
                                          <p:attrName>style.visibility</p:attrName>
                                        </p:attrNameLst>
                                      </p:cBhvr>
                                      <p:to>
                                        <p:strVal val="visible"/>
                                      </p:to>
                                    </p:set>
                                    <p:anim calcmode="lin" valueType="num">
                                      <p:cBhvr>
                                        <p:cTn id="305" dur="500" fill="hold"/>
                                        <p:tgtEl>
                                          <p:spTgt spid="746"/>
                                        </p:tgtEl>
                                        <p:attrNameLst>
                                          <p:attrName>ppt_w</p:attrName>
                                        </p:attrNameLst>
                                      </p:cBhvr>
                                      <p:tavLst>
                                        <p:tav tm="0">
                                          <p:val>
                                            <p:fltVal val="0"/>
                                          </p:val>
                                        </p:tav>
                                        <p:tav tm="100000">
                                          <p:val>
                                            <p:strVal val="#ppt_w"/>
                                          </p:val>
                                        </p:tav>
                                      </p:tavLst>
                                    </p:anim>
                                    <p:anim calcmode="lin" valueType="num">
                                      <p:cBhvr>
                                        <p:cTn id="306" dur="500" fill="hold"/>
                                        <p:tgtEl>
                                          <p:spTgt spid="746"/>
                                        </p:tgtEl>
                                        <p:attrNameLst>
                                          <p:attrName>ppt_h</p:attrName>
                                        </p:attrNameLst>
                                      </p:cBhvr>
                                      <p:tavLst>
                                        <p:tav tm="0">
                                          <p:val>
                                            <p:fltVal val="0"/>
                                          </p:val>
                                        </p:tav>
                                        <p:tav tm="100000">
                                          <p:val>
                                            <p:strVal val="#ppt_h"/>
                                          </p:val>
                                        </p:tav>
                                      </p:tavLst>
                                    </p:anim>
                                    <p:animEffect transition="in" filter="fade">
                                      <p:cBhvr>
                                        <p:cTn id="307" dur="500"/>
                                        <p:tgtEl>
                                          <p:spTgt spid="746"/>
                                        </p:tgtEl>
                                      </p:cBhvr>
                                    </p:animEffect>
                                  </p:childTnLst>
                                </p:cTn>
                              </p:par>
                            </p:childTnLst>
                          </p:cTn>
                        </p:par>
                        <p:par>
                          <p:cTn id="308" fill="hold">
                            <p:stCondLst>
                              <p:cond delay="1000"/>
                            </p:stCondLst>
                            <p:childTnLst>
                              <p:par>
                                <p:cTn id="309" presetID="53" presetClass="entr" presetSubtype="16" fill="hold" grpId="0" nodeType="afterEffect">
                                  <p:stCondLst>
                                    <p:cond delay="0"/>
                                  </p:stCondLst>
                                  <p:childTnLst>
                                    <p:set>
                                      <p:cBhvr>
                                        <p:cTn id="310" dur="1" fill="hold">
                                          <p:stCondLst>
                                            <p:cond delay="0"/>
                                          </p:stCondLst>
                                        </p:cTn>
                                        <p:tgtEl>
                                          <p:spTgt spid="770"/>
                                        </p:tgtEl>
                                        <p:attrNameLst>
                                          <p:attrName>style.visibility</p:attrName>
                                        </p:attrNameLst>
                                      </p:cBhvr>
                                      <p:to>
                                        <p:strVal val="visible"/>
                                      </p:to>
                                    </p:set>
                                    <p:anim calcmode="lin" valueType="num">
                                      <p:cBhvr>
                                        <p:cTn id="311" dur="500" fill="hold"/>
                                        <p:tgtEl>
                                          <p:spTgt spid="770"/>
                                        </p:tgtEl>
                                        <p:attrNameLst>
                                          <p:attrName>ppt_w</p:attrName>
                                        </p:attrNameLst>
                                      </p:cBhvr>
                                      <p:tavLst>
                                        <p:tav tm="0">
                                          <p:val>
                                            <p:fltVal val="0"/>
                                          </p:val>
                                        </p:tav>
                                        <p:tav tm="100000">
                                          <p:val>
                                            <p:strVal val="#ppt_w"/>
                                          </p:val>
                                        </p:tav>
                                      </p:tavLst>
                                    </p:anim>
                                    <p:anim calcmode="lin" valueType="num">
                                      <p:cBhvr>
                                        <p:cTn id="312" dur="500" fill="hold"/>
                                        <p:tgtEl>
                                          <p:spTgt spid="770"/>
                                        </p:tgtEl>
                                        <p:attrNameLst>
                                          <p:attrName>ppt_h</p:attrName>
                                        </p:attrNameLst>
                                      </p:cBhvr>
                                      <p:tavLst>
                                        <p:tav tm="0">
                                          <p:val>
                                            <p:fltVal val="0"/>
                                          </p:val>
                                        </p:tav>
                                        <p:tav tm="100000">
                                          <p:val>
                                            <p:strVal val="#ppt_h"/>
                                          </p:val>
                                        </p:tav>
                                      </p:tavLst>
                                    </p:anim>
                                    <p:animEffect transition="in" filter="fade">
                                      <p:cBhvr>
                                        <p:cTn id="313" dur="500"/>
                                        <p:tgtEl>
                                          <p:spTgt spid="770"/>
                                        </p:tgtEl>
                                      </p:cBhvr>
                                    </p:animEffect>
                                  </p:childTnLst>
                                </p:cTn>
                              </p:par>
                            </p:childTnLst>
                          </p:cTn>
                        </p:par>
                      </p:childTnLst>
                    </p:cTn>
                  </p:par>
                  <p:par>
                    <p:cTn id="314" fill="hold">
                      <p:stCondLst>
                        <p:cond delay="indefinite"/>
                      </p:stCondLst>
                      <p:childTnLst>
                        <p:par>
                          <p:cTn id="315" fill="hold">
                            <p:stCondLst>
                              <p:cond delay="0"/>
                            </p:stCondLst>
                            <p:childTnLst>
                              <p:par>
                                <p:cTn id="316" presetID="53" presetClass="entr" presetSubtype="16" fill="hold" nodeType="clickEffect">
                                  <p:stCondLst>
                                    <p:cond delay="0"/>
                                  </p:stCondLst>
                                  <p:childTnLst>
                                    <p:set>
                                      <p:cBhvr>
                                        <p:cTn id="317" dur="1" fill="hold">
                                          <p:stCondLst>
                                            <p:cond delay="0"/>
                                          </p:stCondLst>
                                        </p:cTn>
                                        <p:tgtEl>
                                          <p:spTgt spid="20"/>
                                        </p:tgtEl>
                                        <p:attrNameLst>
                                          <p:attrName>style.visibility</p:attrName>
                                        </p:attrNameLst>
                                      </p:cBhvr>
                                      <p:to>
                                        <p:strVal val="visible"/>
                                      </p:to>
                                    </p:set>
                                    <p:anim calcmode="lin" valueType="num">
                                      <p:cBhvr>
                                        <p:cTn id="318" dur="500" fill="hold"/>
                                        <p:tgtEl>
                                          <p:spTgt spid="20"/>
                                        </p:tgtEl>
                                        <p:attrNameLst>
                                          <p:attrName>ppt_w</p:attrName>
                                        </p:attrNameLst>
                                      </p:cBhvr>
                                      <p:tavLst>
                                        <p:tav tm="0">
                                          <p:val>
                                            <p:fltVal val="0"/>
                                          </p:val>
                                        </p:tav>
                                        <p:tav tm="100000">
                                          <p:val>
                                            <p:strVal val="#ppt_w"/>
                                          </p:val>
                                        </p:tav>
                                      </p:tavLst>
                                    </p:anim>
                                    <p:anim calcmode="lin" valueType="num">
                                      <p:cBhvr>
                                        <p:cTn id="319" dur="500" fill="hold"/>
                                        <p:tgtEl>
                                          <p:spTgt spid="20"/>
                                        </p:tgtEl>
                                        <p:attrNameLst>
                                          <p:attrName>ppt_h</p:attrName>
                                        </p:attrNameLst>
                                      </p:cBhvr>
                                      <p:tavLst>
                                        <p:tav tm="0">
                                          <p:val>
                                            <p:fltVal val="0"/>
                                          </p:val>
                                        </p:tav>
                                        <p:tav tm="100000">
                                          <p:val>
                                            <p:strVal val="#ppt_h"/>
                                          </p:val>
                                        </p:tav>
                                      </p:tavLst>
                                    </p:anim>
                                    <p:animEffect transition="in" filter="fade">
                                      <p:cBhvr>
                                        <p:cTn id="320" dur="500"/>
                                        <p:tgtEl>
                                          <p:spTgt spid="20"/>
                                        </p:tgtEl>
                                      </p:cBhvr>
                                    </p:animEffect>
                                  </p:childTnLst>
                                </p:cTn>
                              </p:par>
                            </p:childTnLst>
                          </p:cTn>
                        </p:par>
                        <p:par>
                          <p:cTn id="321" fill="hold">
                            <p:stCondLst>
                              <p:cond delay="500"/>
                            </p:stCondLst>
                            <p:childTnLst>
                              <p:par>
                                <p:cTn id="322" presetID="53" presetClass="entr" presetSubtype="16" fill="hold" nodeType="afterEffect">
                                  <p:stCondLst>
                                    <p:cond delay="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000"/>
                            </p:stCondLst>
                            <p:childTnLst>
                              <p:par>
                                <p:cTn id="328" presetID="22" presetClass="entr" presetSubtype="4" fill="hold" nodeType="afterEffect">
                                  <p:stCondLst>
                                    <p:cond delay="0"/>
                                  </p:stCondLst>
                                  <p:childTnLst>
                                    <p:set>
                                      <p:cBhvr>
                                        <p:cTn id="329" dur="1" fill="hold">
                                          <p:stCondLst>
                                            <p:cond delay="0"/>
                                          </p:stCondLst>
                                        </p:cTn>
                                        <p:tgtEl>
                                          <p:spTgt spid="749"/>
                                        </p:tgtEl>
                                        <p:attrNameLst>
                                          <p:attrName>style.visibility</p:attrName>
                                        </p:attrNameLst>
                                      </p:cBhvr>
                                      <p:to>
                                        <p:strVal val="visible"/>
                                      </p:to>
                                    </p:set>
                                    <p:animEffect transition="in" filter="wipe(down)">
                                      <p:cBhvr>
                                        <p:cTn id="330" dur="500"/>
                                        <p:tgtEl>
                                          <p:spTgt spid="749"/>
                                        </p:tgtEl>
                                      </p:cBhvr>
                                    </p:animEffect>
                                  </p:childTnLst>
                                </p:cTn>
                              </p:par>
                            </p:childTnLst>
                          </p:cTn>
                        </p:par>
                        <p:par>
                          <p:cTn id="331" fill="hold">
                            <p:stCondLst>
                              <p:cond delay="1500"/>
                            </p:stCondLst>
                            <p:childTnLst>
                              <p:par>
                                <p:cTn id="332" presetID="53" presetClass="entr" presetSubtype="16" fill="hold" grpId="0" nodeType="afterEffect">
                                  <p:stCondLst>
                                    <p:cond delay="0"/>
                                  </p:stCondLst>
                                  <p:childTnLst>
                                    <p:set>
                                      <p:cBhvr>
                                        <p:cTn id="333" dur="1" fill="hold">
                                          <p:stCondLst>
                                            <p:cond delay="0"/>
                                          </p:stCondLst>
                                        </p:cTn>
                                        <p:tgtEl>
                                          <p:spTgt spid="264"/>
                                        </p:tgtEl>
                                        <p:attrNameLst>
                                          <p:attrName>style.visibility</p:attrName>
                                        </p:attrNameLst>
                                      </p:cBhvr>
                                      <p:to>
                                        <p:strVal val="visible"/>
                                      </p:to>
                                    </p:set>
                                    <p:anim calcmode="lin" valueType="num">
                                      <p:cBhvr>
                                        <p:cTn id="334" dur="500" fill="hold"/>
                                        <p:tgtEl>
                                          <p:spTgt spid="264"/>
                                        </p:tgtEl>
                                        <p:attrNameLst>
                                          <p:attrName>ppt_w</p:attrName>
                                        </p:attrNameLst>
                                      </p:cBhvr>
                                      <p:tavLst>
                                        <p:tav tm="0">
                                          <p:val>
                                            <p:fltVal val="0"/>
                                          </p:val>
                                        </p:tav>
                                        <p:tav tm="100000">
                                          <p:val>
                                            <p:strVal val="#ppt_w"/>
                                          </p:val>
                                        </p:tav>
                                      </p:tavLst>
                                    </p:anim>
                                    <p:anim calcmode="lin" valueType="num">
                                      <p:cBhvr>
                                        <p:cTn id="335" dur="500" fill="hold"/>
                                        <p:tgtEl>
                                          <p:spTgt spid="264"/>
                                        </p:tgtEl>
                                        <p:attrNameLst>
                                          <p:attrName>ppt_h</p:attrName>
                                        </p:attrNameLst>
                                      </p:cBhvr>
                                      <p:tavLst>
                                        <p:tav tm="0">
                                          <p:val>
                                            <p:fltVal val="0"/>
                                          </p:val>
                                        </p:tav>
                                        <p:tav tm="100000">
                                          <p:val>
                                            <p:strVal val="#ppt_h"/>
                                          </p:val>
                                        </p:tav>
                                      </p:tavLst>
                                    </p:anim>
                                    <p:animEffect transition="in" filter="fade">
                                      <p:cBhvr>
                                        <p:cTn id="336" dur="500"/>
                                        <p:tgtEl>
                                          <p:spTgt spid="264"/>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92"/>
                                        </p:tgtEl>
                                        <p:attrNameLst>
                                          <p:attrName>style.visibility</p:attrName>
                                        </p:attrNameLst>
                                      </p:cBhvr>
                                      <p:to>
                                        <p:strVal val="visible"/>
                                      </p:to>
                                    </p:set>
                                    <p:anim calcmode="lin" valueType="num">
                                      <p:cBhvr>
                                        <p:cTn id="339" dur="500" fill="hold"/>
                                        <p:tgtEl>
                                          <p:spTgt spid="92"/>
                                        </p:tgtEl>
                                        <p:attrNameLst>
                                          <p:attrName>ppt_w</p:attrName>
                                        </p:attrNameLst>
                                      </p:cBhvr>
                                      <p:tavLst>
                                        <p:tav tm="0">
                                          <p:val>
                                            <p:fltVal val="0"/>
                                          </p:val>
                                        </p:tav>
                                        <p:tav tm="100000">
                                          <p:val>
                                            <p:strVal val="#ppt_w"/>
                                          </p:val>
                                        </p:tav>
                                      </p:tavLst>
                                    </p:anim>
                                    <p:anim calcmode="lin" valueType="num">
                                      <p:cBhvr>
                                        <p:cTn id="340" dur="500" fill="hold"/>
                                        <p:tgtEl>
                                          <p:spTgt spid="92"/>
                                        </p:tgtEl>
                                        <p:attrNameLst>
                                          <p:attrName>ppt_h</p:attrName>
                                        </p:attrNameLst>
                                      </p:cBhvr>
                                      <p:tavLst>
                                        <p:tav tm="0">
                                          <p:val>
                                            <p:fltVal val="0"/>
                                          </p:val>
                                        </p:tav>
                                        <p:tav tm="100000">
                                          <p:val>
                                            <p:strVal val="#ppt_h"/>
                                          </p:val>
                                        </p:tav>
                                      </p:tavLst>
                                    </p:anim>
                                    <p:animEffect transition="in" filter="fade">
                                      <p:cBhvr>
                                        <p:cTn id="341" dur="500"/>
                                        <p:tgtEl>
                                          <p:spTgt spid="92"/>
                                        </p:tgtEl>
                                      </p:cBhvr>
                                    </p:animEffect>
                                  </p:childTnLst>
                                </p:cTn>
                              </p:par>
                            </p:childTnLst>
                          </p:cTn>
                        </p:par>
                        <p:par>
                          <p:cTn id="342" fill="hold">
                            <p:stCondLst>
                              <p:cond delay="2000"/>
                            </p:stCondLst>
                            <p:childTnLst>
                              <p:par>
                                <p:cTn id="343" presetID="16" presetClass="entr" presetSubtype="26" fill="hold" nodeType="afterEffect">
                                  <p:stCondLst>
                                    <p:cond delay="0"/>
                                  </p:stCondLst>
                                  <p:childTnLst>
                                    <p:set>
                                      <p:cBhvr>
                                        <p:cTn id="344" dur="1" fill="hold">
                                          <p:stCondLst>
                                            <p:cond delay="0"/>
                                          </p:stCondLst>
                                        </p:cTn>
                                        <p:tgtEl>
                                          <p:spTgt spid="9"/>
                                        </p:tgtEl>
                                        <p:attrNameLst>
                                          <p:attrName>style.visibility</p:attrName>
                                        </p:attrNameLst>
                                      </p:cBhvr>
                                      <p:to>
                                        <p:strVal val="visible"/>
                                      </p:to>
                                    </p:set>
                                    <p:animEffect transition="in" filter="barn(inHorizontal)">
                                      <p:cBhvr>
                                        <p:cTn id="345" dur="500"/>
                                        <p:tgtEl>
                                          <p:spTgt spid="9"/>
                                        </p:tgtEl>
                                      </p:cBhvr>
                                    </p:animEffect>
                                  </p:childTnLst>
                                </p:cTn>
                              </p:par>
                            </p:childTnLst>
                          </p:cTn>
                        </p:par>
                      </p:childTnLst>
                    </p:cTn>
                  </p:par>
                  <p:par>
                    <p:cTn id="346" fill="hold">
                      <p:stCondLst>
                        <p:cond delay="indefinite"/>
                      </p:stCondLst>
                      <p:childTnLst>
                        <p:par>
                          <p:cTn id="347" fill="hold">
                            <p:stCondLst>
                              <p:cond delay="0"/>
                            </p:stCondLst>
                            <p:childTnLst>
                              <p:par>
                                <p:cTn id="348" presetID="53" presetClass="entr" presetSubtype="16" fill="hold" nodeType="clickEffect">
                                  <p:stCondLst>
                                    <p:cond delay="0"/>
                                  </p:stCondLst>
                                  <p:childTnLst>
                                    <p:set>
                                      <p:cBhvr>
                                        <p:cTn id="349" dur="1" fill="hold">
                                          <p:stCondLst>
                                            <p:cond delay="0"/>
                                          </p:stCondLst>
                                        </p:cTn>
                                        <p:tgtEl>
                                          <p:spTgt spid="555"/>
                                        </p:tgtEl>
                                        <p:attrNameLst>
                                          <p:attrName>style.visibility</p:attrName>
                                        </p:attrNameLst>
                                      </p:cBhvr>
                                      <p:to>
                                        <p:strVal val="visible"/>
                                      </p:to>
                                    </p:set>
                                    <p:anim calcmode="lin" valueType="num">
                                      <p:cBhvr>
                                        <p:cTn id="350" dur="500" fill="hold"/>
                                        <p:tgtEl>
                                          <p:spTgt spid="555"/>
                                        </p:tgtEl>
                                        <p:attrNameLst>
                                          <p:attrName>ppt_w</p:attrName>
                                        </p:attrNameLst>
                                      </p:cBhvr>
                                      <p:tavLst>
                                        <p:tav tm="0">
                                          <p:val>
                                            <p:fltVal val="0"/>
                                          </p:val>
                                        </p:tav>
                                        <p:tav tm="100000">
                                          <p:val>
                                            <p:strVal val="#ppt_w"/>
                                          </p:val>
                                        </p:tav>
                                      </p:tavLst>
                                    </p:anim>
                                    <p:anim calcmode="lin" valueType="num">
                                      <p:cBhvr>
                                        <p:cTn id="351" dur="500" fill="hold"/>
                                        <p:tgtEl>
                                          <p:spTgt spid="555"/>
                                        </p:tgtEl>
                                        <p:attrNameLst>
                                          <p:attrName>ppt_h</p:attrName>
                                        </p:attrNameLst>
                                      </p:cBhvr>
                                      <p:tavLst>
                                        <p:tav tm="0">
                                          <p:val>
                                            <p:fltVal val="0"/>
                                          </p:val>
                                        </p:tav>
                                        <p:tav tm="100000">
                                          <p:val>
                                            <p:strVal val="#ppt_h"/>
                                          </p:val>
                                        </p:tav>
                                      </p:tavLst>
                                    </p:anim>
                                    <p:animEffect transition="in" filter="fade">
                                      <p:cBhvr>
                                        <p:cTn id="352" dur="500"/>
                                        <p:tgtEl>
                                          <p:spTgt spid="5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93"/>
                                        </p:tgtEl>
                                        <p:attrNameLst>
                                          <p:attrName>style.visibility</p:attrName>
                                        </p:attrNameLst>
                                      </p:cBhvr>
                                      <p:to>
                                        <p:strVal val="visible"/>
                                      </p:to>
                                    </p:set>
                                    <p:anim calcmode="lin" valueType="num">
                                      <p:cBhvr>
                                        <p:cTn id="355" dur="500" fill="hold"/>
                                        <p:tgtEl>
                                          <p:spTgt spid="193"/>
                                        </p:tgtEl>
                                        <p:attrNameLst>
                                          <p:attrName>ppt_w</p:attrName>
                                        </p:attrNameLst>
                                      </p:cBhvr>
                                      <p:tavLst>
                                        <p:tav tm="0">
                                          <p:val>
                                            <p:fltVal val="0"/>
                                          </p:val>
                                        </p:tav>
                                        <p:tav tm="100000">
                                          <p:val>
                                            <p:strVal val="#ppt_w"/>
                                          </p:val>
                                        </p:tav>
                                      </p:tavLst>
                                    </p:anim>
                                    <p:anim calcmode="lin" valueType="num">
                                      <p:cBhvr>
                                        <p:cTn id="356" dur="500" fill="hold"/>
                                        <p:tgtEl>
                                          <p:spTgt spid="193"/>
                                        </p:tgtEl>
                                        <p:attrNameLst>
                                          <p:attrName>ppt_h</p:attrName>
                                        </p:attrNameLst>
                                      </p:cBhvr>
                                      <p:tavLst>
                                        <p:tav tm="0">
                                          <p:val>
                                            <p:fltVal val="0"/>
                                          </p:val>
                                        </p:tav>
                                        <p:tav tm="100000">
                                          <p:val>
                                            <p:strVal val="#ppt_h"/>
                                          </p:val>
                                        </p:tav>
                                      </p:tavLst>
                                    </p:anim>
                                    <p:animEffect transition="in" filter="fade">
                                      <p:cBhvr>
                                        <p:cTn id="357" dur="500"/>
                                        <p:tgtEl>
                                          <p:spTgt spid="193"/>
                                        </p:tgtEl>
                                      </p:cBhvr>
                                    </p:animEffect>
                                  </p:childTnLst>
                                </p:cTn>
                              </p:par>
                              <p:par>
                                <p:cTn id="358" presetID="53" presetClass="entr" presetSubtype="16" fill="hold" nodeType="withEffect">
                                  <p:stCondLst>
                                    <p:cond delay="0"/>
                                  </p:stCondLst>
                                  <p:childTnLst>
                                    <p:set>
                                      <p:cBhvr>
                                        <p:cTn id="359" dur="1" fill="hold">
                                          <p:stCondLst>
                                            <p:cond delay="0"/>
                                          </p:stCondLst>
                                        </p:cTn>
                                        <p:tgtEl>
                                          <p:spTgt spid="554"/>
                                        </p:tgtEl>
                                        <p:attrNameLst>
                                          <p:attrName>style.visibility</p:attrName>
                                        </p:attrNameLst>
                                      </p:cBhvr>
                                      <p:to>
                                        <p:strVal val="visible"/>
                                      </p:to>
                                    </p:set>
                                    <p:anim calcmode="lin" valueType="num">
                                      <p:cBhvr>
                                        <p:cTn id="360" dur="500" fill="hold"/>
                                        <p:tgtEl>
                                          <p:spTgt spid="554"/>
                                        </p:tgtEl>
                                        <p:attrNameLst>
                                          <p:attrName>ppt_w</p:attrName>
                                        </p:attrNameLst>
                                      </p:cBhvr>
                                      <p:tavLst>
                                        <p:tav tm="0">
                                          <p:val>
                                            <p:fltVal val="0"/>
                                          </p:val>
                                        </p:tav>
                                        <p:tav tm="100000">
                                          <p:val>
                                            <p:strVal val="#ppt_w"/>
                                          </p:val>
                                        </p:tav>
                                      </p:tavLst>
                                    </p:anim>
                                    <p:anim calcmode="lin" valueType="num">
                                      <p:cBhvr>
                                        <p:cTn id="361" dur="500" fill="hold"/>
                                        <p:tgtEl>
                                          <p:spTgt spid="554"/>
                                        </p:tgtEl>
                                        <p:attrNameLst>
                                          <p:attrName>ppt_h</p:attrName>
                                        </p:attrNameLst>
                                      </p:cBhvr>
                                      <p:tavLst>
                                        <p:tav tm="0">
                                          <p:val>
                                            <p:fltVal val="0"/>
                                          </p:val>
                                        </p:tav>
                                        <p:tav tm="100000">
                                          <p:val>
                                            <p:strVal val="#ppt_h"/>
                                          </p:val>
                                        </p:tav>
                                      </p:tavLst>
                                    </p:anim>
                                    <p:animEffect transition="in" filter="fade">
                                      <p:cBhvr>
                                        <p:cTn id="362" dur="500"/>
                                        <p:tgtEl>
                                          <p:spTgt spid="554"/>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497"/>
                                        </p:tgtEl>
                                        <p:attrNameLst>
                                          <p:attrName>style.visibility</p:attrName>
                                        </p:attrNameLst>
                                      </p:cBhvr>
                                      <p:to>
                                        <p:strVal val="visible"/>
                                      </p:to>
                                    </p:set>
                                    <p:anim calcmode="lin" valueType="num">
                                      <p:cBhvr>
                                        <p:cTn id="365" dur="500" fill="hold"/>
                                        <p:tgtEl>
                                          <p:spTgt spid="497"/>
                                        </p:tgtEl>
                                        <p:attrNameLst>
                                          <p:attrName>ppt_w</p:attrName>
                                        </p:attrNameLst>
                                      </p:cBhvr>
                                      <p:tavLst>
                                        <p:tav tm="0">
                                          <p:val>
                                            <p:fltVal val="0"/>
                                          </p:val>
                                        </p:tav>
                                        <p:tav tm="100000">
                                          <p:val>
                                            <p:strVal val="#ppt_w"/>
                                          </p:val>
                                        </p:tav>
                                      </p:tavLst>
                                    </p:anim>
                                    <p:anim calcmode="lin" valueType="num">
                                      <p:cBhvr>
                                        <p:cTn id="366" dur="500" fill="hold"/>
                                        <p:tgtEl>
                                          <p:spTgt spid="497"/>
                                        </p:tgtEl>
                                        <p:attrNameLst>
                                          <p:attrName>ppt_h</p:attrName>
                                        </p:attrNameLst>
                                      </p:cBhvr>
                                      <p:tavLst>
                                        <p:tav tm="0">
                                          <p:val>
                                            <p:fltVal val="0"/>
                                          </p:val>
                                        </p:tav>
                                        <p:tav tm="100000">
                                          <p:val>
                                            <p:strVal val="#ppt_h"/>
                                          </p:val>
                                        </p:tav>
                                      </p:tavLst>
                                    </p:anim>
                                    <p:animEffect transition="in" filter="fade">
                                      <p:cBhvr>
                                        <p:cTn id="367" dur="500"/>
                                        <p:tgtEl>
                                          <p:spTgt spid="497"/>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498"/>
                                        </p:tgtEl>
                                        <p:attrNameLst>
                                          <p:attrName>style.visibility</p:attrName>
                                        </p:attrNameLst>
                                      </p:cBhvr>
                                      <p:to>
                                        <p:strVal val="visible"/>
                                      </p:to>
                                    </p:set>
                                    <p:anim calcmode="lin" valueType="num">
                                      <p:cBhvr>
                                        <p:cTn id="370" dur="500" fill="hold"/>
                                        <p:tgtEl>
                                          <p:spTgt spid="498"/>
                                        </p:tgtEl>
                                        <p:attrNameLst>
                                          <p:attrName>ppt_w</p:attrName>
                                        </p:attrNameLst>
                                      </p:cBhvr>
                                      <p:tavLst>
                                        <p:tav tm="0">
                                          <p:val>
                                            <p:fltVal val="0"/>
                                          </p:val>
                                        </p:tav>
                                        <p:tav tm="100000">
                                          <p:val>
                                            <p:strVal val="#ppt_w"/>
                                          </p:val>
                                        </p:tav>
                                      </p:tavLst>
                                    </p:anim>
                                    <p:anim calcmode="lin" valueType="num">
                                      <p:cBhvr>
                                        <p:cTn id="371" dur="500" fill="hold"/>
                                        <p:tgtEl>
                                          <p:spTgt spid="498"/>
                                        </p:tgtEl>
                                        <p:attrNameLst>
                                          <p:attrName>ppt_h</p:attrName>
                                        </p:attrNameLst>
                                      </p:cBhvr>
                                      <p:tavLst>
                                        <p:tav tm="0">
                                          <p:val>
                                            <p:fltVal val="0"/>
                                          </p:val>
                                        </p:tav>
                                        <p:tav tm="100000">
                                          <p:val>
                                            <p:strVal val="#ppt_h"/>
                                          </p:val>
                                        </p:tav>
                                      </p:tavLst>
                                    </p:anim>
                                    <p:animEffect transition="in" filter="fade">
                                      <p:cBhvr>
                                        <p:cTn id="372" dur="500"/>
                                        <p:tgtEl>
                                          <p:spTgt spid="498"/>
                                        </p:tgtEl>
                                      </p:cBhvr>
                                    </p:animEffect>
                                  </p:childTnLst>
                                </p:cTn>
                              </p:par>
                              <p:par>
                                <p:cTn id="373" presetID="22" presetClass="entr" presetSubtype="8" fill="hold" grpId="0" nodeType="withEffect">
                                  <p:stCondLst>
                                    <p:cond delay="0"/>
                                  </p:stCondLst>
                                  <p:childTnLst>
                                    <p:set>
                                      <p:cBhvr>
                                        <p:cTn id="374" dur="1" fill="hold">
                                          <p:stCondLst>
                                            <p:cond delay="0"/>
                                          </p:stCondLst>
                                        </p:cTn>
                                        <p:tgtEl>
                                          <p:spTgt spid="415"/>
                                        </p:tgtEl>
                                        <p:attrNameLst>
                                          <p:attrName>style.visibility</p:attrName>
                                        </p:attrNameLst>
                                      </p:cBhvr>
                                      <p:to>
                                        <p:strVal val="visible"/>
                                      </p:to>
                                    </p:set>
                                    <p:animEffect transition="in" filter="wipe(left)">
                                      <p:cBhvr>
                                        <p:cTn id="375" dur="500"/>
                                        <p:tgtEl>
                                          <p:spTgt spid="415"/>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365"/>
                                        </p:tgtEl>
                                        <p:attrNameLst>
                                          <p:attrName>style.visibility</p:attrName>
                                        </p:attrNameLst>
                                      </p:cBhvr>
                                      <p:to>
                                        <p:strVal val="visible"/>
                                      </p:to>
                                    </p:set>
                                    <p:anim calcmode="lin" valueType="num">
                                      <p:cBhvr>
                                        <p:cTn id="378" dur="500" fill="hold"/>
                                        <p:tgtEl>
                                          <p:spTgt spid="365"/>
                                        </p:tgtEl>
                                        <p:attrNameLst>
                                          <p:attrName>ppt_w</p:attrName>
                                        </p:attrNameLst>
                                      </p:cBhvr>
                                      <p:tavLst>
                                        <p:tav tm="0">
                                          <p:val>
                                            <p:fltVal val="0"/>
                                          </p:val>
                                        </p:tav>
                                        <p:tav tm="100000">
                                          <p:val>
                                            <p:strVal val="#ppt_w"/>
                                          </p:val>
                                        </p:tav>
                                      </p:tavLst>
                                    </p:anim>
                                    <p:anim calcmode="lin" valueType="num">
                                      <p:cBhvr>
                                        <p:cTn id="379" dur="500" fill="hold"/>
                                        <p:tgtEl>
                                          <p:spTgt spid="365"/>
                                        </p:tgtEl>
                                        <p:attrNameLst>
                                          <p:attrName>ppt_h</p:attrName>
                                        </p:attrNameLst>
                                      </p:cBhvr>
                                      <p:tavLst>
                                        <p:tav tm="0">
                                          <p:val>
                                            <p:fltVal val="0"/>
                                          </p:val>
                                        </p:tav>
                                        <p:tav tm="100000">
                                          <p:val>
                                            <p:strVal val="#ppt_h"/>
                                          </p:val>
                                        </p:tav>
                                      </p:tavLst>
                                    </p:anim>
                                    <p:animEffect transition="in" filter="fade">
                                      <p:cBhvr>
                                        <p:cTn id="380" dur="500"/>
                                        <p:tgtEl>
                                          <p:spTgt spid="365"/>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99"/>
                                        </p:tgtEl>
                                        <p:attrNameLst>
                                          <p:attrName>style.visibility</p:attrName>
                                        </p:attrNameLst>
                                      </p:cBhvr>
                                      <p:to>
                                        <p:strVal val="visible"/>
                                      </p:to>
                                    </p:set>
                                    <p:anim calcmode="lin" valueType="num">
                                      <p:cBhvr>
                                        <p:cTn id="383" dur="500" fill="hold"/>
                                        <p:tgtEl>
                                          <p:spTgt spid="499"/>
                                        </p:tgtEl>
                                        <p:attrNameLst>
                                          <p:attrName>ppt_w</p:attrName>
                                        </p:attrNameLst>
                                      </p:cBhvr>
                                      <p:tavLst>
                                        <p:tav tm="0">
                                          <p:val>
                                            <p:fltVal val="0"/>
                                          </p:val>
                                        </p:tav>
                                        <p:tav tm="100000">
                                          <p:val>
                                            <p:strVal val="#ppt_w"/>
                                          </p:val>
                                        </p:tav>
                                      </p:tavLst>
                                    </p:anim>
                                    <p:anim calcmode="lin" valueType="num">
                                      <p:cBhvr>
                                        <p:cTn id="384" dur="500" fill="hold"/>
                                        <p:tgtEl>
                                          <p:spTgt spid="499"/>
                                        </p:tgtEl>
                                        <p:attrNameLst>
                                          <p:attrName>ppt_h</p:attrName>
                                        </p:attrNameLst>
                                      </p:cBhvr>
                                      <p:tavLst>
                                        <p:tav tm="0">
                                          <p:val>
                                            <p:fltVal val="0"/>
                                          </p:val>
                                        </p:tav>
                                        <p:tav tm="100000">
                                          <p:val>
                                            <p:strVal val="#ppt_h"/>
                                          </p:val>
                                        </p:tav>
                                      </p:tavLst>
                                    </p:anim>
                                    <p:animEffect transition="in" filter="fade">
                                      <p:cBhvr>
                                        <p:cTn id="385" dur="500"/>
                                        <p:tgtEl>
                                          <p:spTgt spid="499"/>
                                        </p:tgtEl>
                                      </p:cBhvr>
                                    </p:animEffect>
                                  </p:childTnLst>
                                </p:cTn>
                              </p:par>
                            </p:childTnLst>
                          </p:cTn>
                        </p:par>
                        <p:par>
                          <p:cTn id="386" fill="hold">
                            <p:stCondLst>
                              <p:cond delay="500"/>
                            </p:stCondLst>
                            <p:childTnLst>
                              <p:par>
                                <p:cTn id="387" presetID="53" presetClass="entr" presetSubtype="16" fill="hold" grpId="0" nodeType="afterEffect">
                                  <p:stCondLst>
                                    <p:cond delay="0"/>
                                  </p:stCondLst>
                                  <p:childTnLst>
                                    <p:set>
                                      <p:cBhvr>
                                        <p:cTn id="388" dur="1" fill="hold">
                                          <p:stCondLst>
                                            <p:cond delay="0"/>
                                          </p:stCondLst>
                                        </p:cTn>
                                        <p:tgtEl>
                                          <p:spTgt spid="417"/>
                                        </p:tgtEl>
                                        <p:attrNameLst>
                                          <p:attrName>style.visibility</p:attrName>
                                        </p:attrNameLst>
                                      </p:cBhvr>
                                      <p:to>
                                        <p:strVal val="visible"/>
                                      </p:to>
                                    </p:set>
                                    <p:anim calcmode="lin" valueType="num">
                                      <p:cBhvr>
                                        <p:cTn id="389" dur="500" fill="hold"/>
                                        <p:tgtEl>
                                          <p:spTgt spid="417"/>
                                        </p:tgtEl>
                                        <p:attrNameLst>
                                          <p:attrName>ppt_w</p:attrName>
                                        </p:attrNameLst>
                                      </p:cBhvr>
                                      <p:tavLst>
                                        <p:tav tm="0">
                                          <p:val>
                                            <p:fltVal val="0"/>
                                          </p:val>
                                        </p:tav>
                                        <p:tav tm="100000">
                                          <p:val>
                                            <p:strVal val="#ppt_w"/>
                                          </p:val>
                                        </p:tav>
                                      </p:tavLst>
                                    </p:anim>
                                    <p:anim calcmode="lin" valueType="num">
                                      <p:cBhvr>
                                        <p:cTn id="390" dur="500" fill="hold"/>
                                        <p:tgtEl>
                                          <p:spTgt spid="417"/>
                                        </p:tgtEl>
                                        <p:attrNameLst>
                                          <p:attrName>ppt_h</p:attrName>
                                        </p:attrNameLst>
                                      </p:cBhvr>
                                      <p:tavLst>
                                        <p:tav tm="0">
                                          <p:val>
                                            <p:fltVal val="0"/>
                                          </p:val>
                                        </p:tav>
                                        <p:tav tm="100000">
                                          <p:val>
                                            <p:strVal val="#ppt_h"/>
                                          </p:val>
                                        </p:tav>
                                      </p:tavLst>
                                    </p:anim>
                                    <p:animEffect transition="in" filter="fade">
                                      <p:cBhvr>
                                        <p:cTn id="391" dur="500"/>
                                        <p:tgtEl>
                                          <p:spTgt spid="417"/>
                                        </p:tgtEl>
                                      </p:cBhvr>
                                    </p:animEffect>
                                  </p:childTnLst>
                                </p:cTn>
                              </p:par>
                              <p:par>
                                <p:cTn id="392" presetID="53" presetClass="entr" presetSubtype="16" fill="hold" nodeType="withEffect">
                                  <p:stCondLst>
                                    <p:cond delay="0"/>
                                  </p:stCondLst>
                                  <p:childTnLst>
                                    <p:set>
                                      <p:cBhvr>
                                        <p:cTn id="393" dur="1" fill="hold">
                                          <p:stCondLst>
                                            <p:cond delay="0"/>
                                          </p:stCondLst>
                                        </p:cTn>
                                        <p:tgtEl>
                                          <p:spTgt spid="418"/>
                                        </p:tgtEl>
                                        <p:attrNameLst>
                                          <p:attrName>style.visibility</p:attrName>
                                        </p:attrNameLst>
                                      </p:cBhvr>
                                      <p:to>
                                        <p:strVal val="visible"/>
                                      </p:to>
                                    </p:set>
                                    <p:anim calcmode="lin" valueType="num">
                                      <p:cBhvr>
                                        <p:cTn id="394" dur="500" fill="hold"/>
                                        <p:tgtEl>
                                          <p:spTgt spid="418"/>
                                        </p:tgtEl>
                                        <p:attrNameLst>
                                          <p:attrName>ppt_w</p:attrName>
                                        </p:attrNameLst>
                                      </p:cBhvr>
                                      <p:tavLst>
                                        <p:tav tm="0">
                                          <p:val>
                                            <p:fltVal val="0"/>
                                          </p:val>
                                        </p:tav>
                                        <p:tav tm="100000">
                                          <p:val>
                                            <p:strVal val="#ppt_w"/>
                                          </p:val>
                                        </p:tav>
                                      </p:tavLst>
                                    </p:anim>
                                    <p:anim calcmode="lin" valueType="num">
                                      <p:cBhvr>
                                        <p:cTn id="395" dur="500" fill="hold"/>
                                        <p:tgtEl>
                                          <p:spTgt spid="418"/>
                                        </p:tgtEl>
                                        <p:attrNameLst>
                                          <p:attrName>ppt_h</p:attrName>
                                        </p:attrNameLst>
                                      </p:cBhvr>
                                      <p:tavLst>
                                        <p:tav tm="0">
                                          <p:val>
                                            <p:fltVal val="0"/>
                                          </p:val>
                                        </p:tav>
                                        <p:tav tm="100000">
                                          <p:val>
                                            <p:strVal val="#ppt_h"/>
                                          </p:val>
                                        </p:tav>
                                      </p:tavLst>
                                    </p:anim>
                                    <p:animEffect transition="in" filter="fade">
                                      <p:cBhvr>
                                        <p:cTn id="396" dur="500"/>
                                        <p:tgtEl>
                                          <p:spTgt spid="418"/>
                                        </p:tgtEl>
                                      </p:cBhvr>
                                    </p:animEffect>
                                  </p:childTnLst>
                                </p:cTn>
                              </p:par>
                            </p:childTnLst>
                          </p:cTn>
                        </p:par>
                        <p:par>
                          <p:cTn id="397" fill="hold">
                            <p:stCondLst>
                              <p:cond delay="1000"/>
                            </p:stCondLst>
                            <p:childTnLst>
                              <p:par>
                                <p:cTn id="398" presetID="53" presetClass="entr" presetSubtype="16" fill="hold" nodeType="afterEffect">
                                  <p:stCondLst>
                                    <p:cond delay="0"/>
                                  </p:stCondLst>
                                  <p:childTnLst>
                                    <p:set>
                                      <p:cBhvr>
                                        <p:cTn id="399" dur="1" fill="hold">
                                          <p:stCondLst>
                                            <p:cond delay="0"/>
                                          </p:stCondLst>
                                        </p:cTn>
                                        <p:tgtEl>
                                          <p:spTgt spid="88"/>
                                        </p:tgtEl>
                                        <p:attrNameLst>
                                          <p:attrName>style.visibility</p:attrName>
                                        </p:attrNameLst>
                                      </p:cBhvr>
                                      <p:to>
                                        <p:strVal val="visible"/>
                                      </p:to>
                                    </p:set>
                                    <p:anim calcmode="lin" valueType="num">
                                      <p:cBhvr>
                                        <p:cTn id="400" dur="500" fill="hold"/>
                                        <p:tgtEl>
                                          <p:spTgt spid="88"/>
                                        </p:tgtEl>
                                        <p:attrNameLst>
                                          <p:attrName>ppt_w</p:attrName>
                                        </p:attrNameLst>
                                      </p:cBhvr>
                                      <p:tavLst>
                                        <p:tav tm="0">
                                          <p:val>
                                            <p:fltVal val="0"/>
                                          </p:val>
                                        </p:tav>
                                        <p:tav tm="100000">
                                          <p:val>
                                            <p:strVal val="#ppt_w"/>
                                          </p:val>
                                        </p:tav>
                                      </p:tavLst>
                                    </p:anim>
                                    <p:anim calcmode="lin" valueType="num">
                                      <p:cBhvr>
                                        <p:cTn id="401" dur="500" fill="hold"/>
                                        <p:tgtEl>
                                          <p:spTgt spid="88"/>
                                        </p:tgtEl>
                                        <p:attrNameLst>
                                          <p:attrName>ppt_h</p:attrName>
                                        </p:attrNameLst>
                                      </p:cBhvr>
                                      <p:tavLst>
                                        <p:tav tm="0">
                                          <p:val>
                                            <p:fltVal val="0"/>
                                          </p:val>
                                        </p:tav>
                                        <p:tav tm="100000">
                                          <p:val>
                                            <p:strVal val="#ppt_h"/>
                                          </p:val>
                                        </p:tav>
                                      </p:tavLst>
                                    </p:anim>
                                    <p:animEffect transition="in" filter="fade">
                                      <p:cBhvr>
                                        <p:cTn id="402" dur="500"/>
                                        <p:tgtEl>
                                          <p:spTgt spid="88"/>
                                        </p:tgtEl>
                                      </p:cBhvr>
                                    </p:animEffect>
                                  </p:childTnLst>
                                </p:cTn>
                              </p:par>
                            </p:childTnLst>
                          </p:cTn>
                        </p:par>
                      </p:childTnLst>
                    </p:cTn>
                  </p:par>
                  <p:par>
                    <p:cTn id="403" fill="hold">
                      <p:stCondLst>
                        <p:cond delay="indefinite"/>
                      </p:stCondLst>
                      <p:childTnLst>
                        <p:par>
                          <p:cTn id="404" fill="hold">
                            <p:stCondLst>
                              <p:cond delay="0"/>
                            </p:stCondLst>
                            <p:childTnLst>
                              <p:par>
                                <p:cTn id="405" presetID="53" presetClass="entr" presetSubtype="16" fill="hold" nodeType="clickEffect">
                                  <p:stCondLst>
                                    <p:cond delay="0"/>
                                  </p:stCondLst>
                                  <p:childTnLst>
                                    <p:set>
                                      <p:cBhvr>
                                        <p:cTn id="406" dur="1" fill="hold">
                                          <p:stCondLst>
                                            <p:cond delay="0"/>
                                          </p:stCondLst>
                                        </p:cTn>
                                        <p:tgtEl>
                                          <p:spTgt spid="416"/>
                                        </p:tgtEl>
                                        <p:attrNameLst>
                                          <p:attrName>style.visibility</p:attrName>
                                        </p:attrNameLst>
                                      </p:cBhvr>
                                      <p:to>
                                        <p:strVal val="visible"/>
                                      </p:to>
                                    </p:set>
                                    <p:anim calcmode="lin" valueType="num">
                                      <p:cBhvr>
                                        <p:cTn id="407" dur="500" fill="hold"/>
                                        <p:tgtEl>
                                          <p:spTgt spid="416"/>
                                        </p:tgtEl>
                                        <p:attrNameLst>
                                          <p:attrName>ppt_w</p:attrName>
                                        </p:attrNameLst>
                                      </p:cBhvr>
                                      <p:tavLst>
                                        <p:tav tm="0">
                                          <p:val>
                                            <p:fltVal val="0"/>
                                          </p:val>
                                        </p:tav>
                                        <p:tav tm="100000">
                                          <p:val>
                                            <p:strVal val="#ppt_w"/>
                                          </p:val>
                                        </p:tav>
                                      </p:tavLst>
                                    </p:anim>
                                    <p:anim calcmode="lin" valueType="num">
                                      <p:cBhvr>
                                        <p:cTn id="408" dur="500" fill="hold"/>
                                        <p:tgtEl>
                                          <p:spTgt spid="416"/>
                                        </p:tgtEl>
                                        <p:attrNameLst>
                                          <p:attrName>ppt_h</p:attrName>
                                        </p:attrNameLst>
                                      </p:cBhvr>
                                      <p:tavLst>
                                        <p:tav tm="0">
                                          <p:val>
                                            <p:fltVal val="0"/>
                                          </p:val>
                                        </p:tav>
                                        <p:tav tm="100000">
                                          <p:val>
                                            <p:strVal val="#ppt_h"/>
                                          </p:val>
                                        </p:tav>
                                      </p:tavLst>
                                    </p:anim>
                                    <p:animEffect transition="in" filter="fade">
                                      <p:cBhvr>
                                        <p:cTn id="409" dur="500"/>
                                        <p:tgtEl>
                                          <p:spTgt spid="416"/>
                                        </p:tgtEl>
                                      </p:cBhvr>
                                    </p:animEffect>
                                  </p:childTnLst>
                                </p:cTn>
                              </p:par>
                              <p:par>
                                <p:cTn id="410" presetID="53" presetClass="entr" presetSubtype="16" fill="hold" nodeType="withEffect">
                                  <p:stCondLst>
                                    <p:cond delay="0"/>
                                  </p:stCondLst>
                                  <p:childTnLst>
                                    <p:set>
                                      <p:cBhvr>
                                        <p:cTn id="411" dur="1" fill="hold">
                                          <p:stCondLst>
                                            <p:cond delay="0"/>
                                          </p:stCondLst>
                                        </p:cTn>
                                        <p:tgtEl>
                                          <p:spTgt spid="458"/>
                                        </p:tgtEl>
                                        <p:attrNameLst>
                                          <p:attrName>style.visibility</p:attrName>
                                        </p:attrNameLst>
                                      </p:cBhvr>
                                      <p:to>
                                        <p:strVal val="visible"/>
                                      </p:to>
                                    </p:set>
                                    <p:anim calcmode="lin" valueType="num">
                                      <p:cBhvr>
                                        <p:cTn id="412" dur="500" fill="hold"/>
                                        <p:tgtEl>
                                          <p:spTgt spid="458"/>
                                        </p:tgtEl>
                                        <p:attrNameLst>
                                          <p:attrName>ppt_w</p:attrName>
                                        </p:attrNameLst>
                                      </p:cBhvr>
                                      <p:tavLst>
                                        <p:tav tm="0">
                                          <p:val>
                                            <p:fltVal val="0"/>
                                          </p:val>
                                        </p:tav>
                                        <p:tav tm="100000">
                                          <p:val>
                                            <p:strVal val="#ppt_w"/>
                                          </p:val>
                                        </p:tav>
                                      </p:tavLst>
                                    </p:anim>
                                    <p:anim calcmode="lin" valueType="num">
                                      <p:cBhvr>
                                        <p:cTn id="413" dur="500" fill="hold"/>
                                        <p:tgtEl>
                                          <p:spTgt spid="458"/>
                                        </p:tgtEl>
                                        <p:attrNameLst>
                                          <p:attrName>ppt_h</p:attrName>
                                        </p:attrNameLst>
                                      </p:cBhvr>
                                      <p:tavLst>
                                        <p:tav tm="0">
                                          <p:val>
                                            <p:fltVal val="0"/>
                                          </p:val>
                                        </p:tav>
                                        <p:tav tm="100000">
                                          <p:val>
                                            <p:strVal val="#ppt_h"/>
                                          </p:val>
                                        </p:tav>
                                      </p:tavLst>
                                    </p:anim>
                                    <p:animEffect transition="in" filter="fade">
                                      <p:cBhvr>
                                        <p:cTn id="414" dur="500"/>
                                        <p:tgtEl>
                                          <p:spTgt spid="458"/>
                                        </p:tgtEl>
                                      </p:cBhvr>
                                    </p:animEffect>
                                  </p:childTnLst>
                                </p:cTn>
                              </p:par>
                              <p:par>
                                <p:cTn id="415" presetID="53" presetClass="entr" presetSubtype="16" fill="hold" nodeType="withEffect">
                                  <p:stCondLst>
                                    <p:cond delay="0"/>
                                  </p:stCondLst>
                                  <p:childTnLst>
                                    <p:set>
                                      <p:cBhvr>
                                        <p:cTn id="416" dur="1" fill="hold">
                                          <p:stCondLst>
                                            <p:cond delay="0"/>
                                          </p:stCondLst>
                                        </p:cTn>
                                        <p:tgtEl>
                                          <p:spTgt spid="729"/>
                                        </p:tgtEl>
                                        <p:attrNameLst>
                                          <p:attrName>style.visibility</p:attrName>
                                        </p:attrNameLst>
                                      </p:cBhvr>
                                      <p:to>
                                        <p:strVal val="visible"/>
                                      </p:to>
                                    </p:set>
                                    <p:anim calcmode="lin" valueType="num">
                                      <p:cBhvr>
                                        <p:cTn id="417" dur="500" fill="hold"/>
                                        <p:tgtEl>
                                          <p:spTgt spid="729"/>
                                        </p:tgtEl>
                                        <p:attrNameLst>
                                          <p:attrName>ppt_w</p:attrName>
                                        </p:attrNameLst>
                                      </p:cBhvr>
                                      <p:tavLst>
                                        <p:tav tm="0">
                                          <p:val>
                                            <p:fltVal val="0"/>
                                          </p:val>
                                        </p:tav>
                                        <p:tav tm="100000">
                                          <p:val>
                                            <p:strVal val="#ppt_w"/>
                                          </p:val>
                                        </p:tav>
                                      </p:tavLst>
                                    </p:anim>
                                    <p:anim calcmode="lin" valueType="num">
                                      <p:cBhvr>
                                        <p:cTn id="418" dur="500" fill="hold"/>
                                        <p:tgtEl>
                                          <p:spTgt spid="729"/>
                                        </p:tgtEl>
                                        <p:attrNameLst>
                                          <p:attrName>ppt_h</p:attrName>
                                        </p:attrNameLst>
                                      </p:cBhvr>
                                      <p:tavLst>
                                        <p:tav tm="0">
                                          <p:val>
                                            <p:fltVal val="0"/>
                                          </p:val>
                                        </p:tav>
                                        <p:tav tm="100000">
                                          <p:val>
                                            <p:strVal val="#ppt_h"/>
                                          </p:val>
                                        </p:tav>
                                      </p:tavLst>
                                    </p:anim>
                                    <p:animEffect transition="in" filter="fade">
                                      <p:cBhvr>
                                        <p:cTn id="419" dur="500"/>
                                        <p:tgtEl>
                                          <p:spTgt spid="729"/>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396"/>
                                        </p:tgtEl>
                                        <p:attrNameLst>
                                          <p:attrName>style.visibility</p:attrName>
                                        </p:attrNameLst>
                                      </p:cBhvr>
                                      <p:to>
                                        <p:strVal val="visible"/>
                                      </p:to>
                                    </p:set>
                                    <p:anim calcmode="lin" valueType="num">
                                      <p:cBhvr>
                                        <p:cTn id="422" dur="500" fill="hold"/>
                                        <p:tgtEl>
                                          <p:spTgt spid="396"/>
                                        </p:tgtEl>
                                        <p:attrNameLst>
                                          <p:attrName>ppt_w</p:attrName>
                                        </p:attrNameLst>
                                      </p:cBhvr>
                                      <p:tavLst>
                                        <p:tav tm="0">
                                          <p:val>
                                            <p:fltVal val="0"/>
                                          </p:val>
                                        </p:tav>
                                        <p:tav tm="100000">
                                          <p:val>
                                            <p:strVal val="#ppt_w"/>
                                          </p:val>
                                        </p:tav>
                                      </p:tavLst>
                                    </p:anim>
                                    <p:anim calcmode="lin" valueType="num">
                                      <p:cBhvr>
                                        <p:cTn id="423" dur="500" fill="hold"/>
                                        <p:tgtEl>
                                          <p:spTgt spid="396"/>
                                        </p:tgtEl>
                                        <p:attrNameLst>
                                          <p:attrName>ppt_h</p:attrName>
                                        </p:attrNameLst>
                                      </p:cBhvr>
                                      <p:tavLst>
                                        <p:tav tm="0">
                                          <p:val>
                                            <p:fltVal val="0"/>
                                          </p:val>
                                        </p:tav>
                                        <p:tav tm="100000">
                                          <p:val>
                                            <p:strVal val="#ppt_h"/>
                                          </p:val>
                                        </p:tav>
                                      </p:tavLst>
                                    </p:anim>
                                    <p:animEffect transition="in" filter="fade">
                                      <p:cBhvr>
                                        <p:cTn id="424" dur="500"/>
                                        <p:tgtEl>
                                          <p:spTgt spid="396"/>
                                        </p:tgtEl>
                                      </p:cBhvr>
                                    </p:animEffect>
                                  </p:childTnLst>
                                </p:cTn>
                              </p:par>
                            </p:childTnLst>
                          </p:cTn>
                        </p:par>
                        <p:par>
                          <p:cTn id="425" fill="hold">
                            <p:stCondLst>
                              <p:cond delay="500"/>
                            </p:stCondLst>
                            <p:childTnLst>
                              <p:par>
                                <p:cTn id="426" presetID="22" presetClass="entr" presetSubtype="1" fill="hold" nodeType="afterEffect">
                                  <p:stCondLst>
                                    <p:cond delay="0"/>
                                  </p:stCondLst>
                                  <p:childTnLst>
                                    <p:set>
                                      <p:cBhvr>
                                        <p:cTn id="427" dur="1" fill="hold">
                                          <p:stCondLst>
                                            <p:cond delay="0"/>
                                          </p:stCondLst>
                                        </p:cTn>
                                        <p:tgtEl>
                                          <p:spTgt spid="86"/>
                                        </p:tgtEl>
                                        <p:attrNameLst>
                                          <p:attrName>style.visibility</p:attrName>
                                        </p:attrNameLst>
                                      </p:cBhvr>
                                      <p:to>
                                        <p:strVal val="visible"/>
                                      </p:to>
                                    </p:set>
                                    <p:animEffect transition="in" filter="wipe(up)">
                                      <p:cBhvr>
                                        <p:cTn id="428" dur="500"/>
                                        <p:tgtEl>
                                          <p:spTgt spid="86"/>
                                        </p:tgtEl>
                                      </p:cBhvr>
                                    </p:animEffect>
                                  </p:childTnLst>
                                </p:cTn>
                              </p:par>
                            </p:childTnLst>
                          </p:cTn>
                        </p:par>
                      </p:childTnLst>
                    </p:cTn>
                  </p:par>
                  <p:par>
                    <p:cTn id="429" fill="hold">
                      <p:stCondLst>
                        <p:cond delay="indefinite"/>
                      </p:stCondLst>
                      <p:childTnLst>
                        <p:par>
                          <p:cTn id="430" fill="hold">
                            <p:stCondLst>
                              <p:cond delay="0"/>
                            </p:stCondLst>
                            <p:childTnLst>
                              <p:par>
                                <p:cTn id="431" presetID="53" presetClass="entr" presetSubtype="16" fill="hold" nodeType="clickEffect">
                                  <p:stCondLst>
                                    <p:cond delay="0"/>
                                  </p:stCondLst>
                                  <p:childTnLst>
                                    <p:set>
                                      <p:cBhvr>
                                        <p:cTn id="432" dur="1" fill="hold">
                                          <p:stCondLst>
                                            <p:cond delay="0"/>
                                          </p:stCondLst>
                                        </p:cTn>
                                        <p:tgtEl>
                                          <p:spTgt spid="469"/>
                                        </p:tgtEl>
                                        <p:attrNameLst>
                                          <p:attrName>style.visibility</p:attrName>
                                        </p:attrNameLst>
                                      </p:cBhvr>
                                      <p:to>
                                        <p:strVal val="visible"/>
                                      </p:to>
                                    </p:set>
                                    <p:anim calcmode="lin" valueType="num">
                                      <p:cBhvr>
                                        <p:cTn id="433" dur="500" fill="hold"/>
                                        <p:tgtEl>
                                          <p:spTgt spid="469"/>
                                        </p:tgtEl>
                                        <p:attrNameLst>
                                          <p:attrName>ppt_w</p:attrName>
                                        </p:attrNameLst>
                                      </p:cBhvr>
                                      <p:tavLst>
                                        <p:tav tm="0">
                                          <p:val>
                                            <p:fltVal val="0"/>
                                          </p:val>
                                        </p:tav>
                                        <p:tav tm="100000">
                                          <p:val>
                                            <p:strVal val="#ppt_w"/>
                                          </p:val>
                                        </p:tav>
                                      </p:tavLst>
                                    </p:anim>
                                    <p:anim calcmode="lin" valueType="num">
                                      <p:cBhvr>
                                        <p:cTn id="434" dur="500" fill="hold"/>
                                        <p:tgtEl>
                                          <p:spTgt spid="469"/>
                                        </p:tgtEl>
                                        <p:attrNameLst>
                                          <p:attrName>ppt_h</p:attrName>
                                        </p:attrNameLst>
                                      </p:cBhvr>
                                      <p:tavLst>
                                        <p:tav tm="0">
                                          <p:val>
                                            <p:fltVal val="0"/>
                                          </p:val>
                                        </p:tav>
                                        <p:tav tm="100000">
                                          <p:val>
                                            <p:strVal val="#ppt_h"/>
                                          </p:val>
                                        </p:tav>
                                      </p:tavLst>
                                    </p:anim>
                                    <p:animEffect transition="in" filter="fade">
                                      <p:cBhvr>
                                        <p:cTn id="435" dur="500"/>
                                        <p:tgtEl>
                                          <p:spTgt spid="469"/>
                                        </p:tgtEl>
                                      </p:cBhvr>
                                    </p:animEffect>
                                  </p:childTnLst>
                                </p:cTn>
                              </p:par>
                            </p:childTnLst>
                          </p:cTn>
                        </p:par>
                        <p:par>
                          <p:cTn id="436" fill="hold">
                            <p:stCondLst>
                              <p:cond delay="500"/>
                            </p:stCondLst>
                            <p:childTnLst>
                              <p:par>
                                <p:cTn id="437" presetID="22" presetClass="entr" presetSubtype="2" fill="hold" nodeType="afterEffect">
                                  <p:stCondLst>
                                    <p:cond delay="0"/>
                                  </p:stCondLst>
                                  <p:childTnLst>
                                    <p:set>
                                      <p:cBhvr>
                                        <p:cTn id="438" dur="1" fill="hold">
                                          <p:stCondLst>
                                            <p:cond delay="0"/>
                                          </p:stCondLst>
                                        </p:cTn>
                                        <p:tgtEl>
                                          <p:spTgt spid="22"/>
                                        </p:tgtEl>
                                        <p:attrNameLst>
                                          <p:attrName>style.visibility</p:attrName>
                                        </p:attrNameLst>
                                      </p:cBhvr>
                                      <p:to>
                                        <p:strVal val="visible"/>
                                      </p:to>
                                    </p:set>
                                    <p:animEffect transition="in" filter="wipe(right)">
                                      <p:cBhvr>
                                        <p:cTn id="439" dur="500"/>
                                        <p:tgtEl>
                                          <p:spTgt spid="22"/>
                                        </p:tgtEl>
                                      </p:cBhvr>
                                    </p:animEffect>
                                  </p:childTnLst>
                                </p:cTn>
                              </p:par>
                              <p:par>
                                <p:cTn id="440" presetID="53" presetClass="entr" presetSubtype="16" fill="hold" nodeType="withEffect">
                                  <p:stCondLst>
                                    <p:cond delay="0"/>
                                  </p:stCondLst>
                                  <p:childTnLst>
                                    <p:set>
                                      <p:cBhvr>
                                        <p:cTn id="441" dur="1" fill="hold">
                                          <p:stCondLst>
                                            <p:cond delay="0"/>
                                          </p:stCondLst>
                                        </p:cTn>
                                        <p:tgtEl>
                                          <p:spTgt spid="226"/>
                                        </p:tgtEl>
                                        <p:attrNameLst>
                                          <p:attrName>style.visibility</p:attrName>
                                        </p:attrNameLst>
                                      </p:cBhvr>
                                      <p:to>
                                        <p:strVal val="visible"/>
                                      </p:to>
                                    </p:set>
                                    <p:anim calcmode="lin" valueType="num">
                                      <p:cBhvr>
                                        <p:cTn id="442" dur="500" fill="hold"/>
                                        <p:tgtEl>
                                          <p:spTgt spid="226"/>
                                        </p:tgtEl>
                                        <p:attrNameLst>
                                          <p:attrName>ppt_w</p:attrName>
                                        </p:attrNameLst>
                                      </p:cBhvr>
                                      <p:tavLst>
                                        <p:tav tm="0">
                                          <p:val>
                                            <p:fltVal val="0"/>
                                          </p:val>
                                        </p:tav>
                                        <p:tav tm="100000">
                                          <p:val>
                                            <p:strVal val="#ppt_w"/>
                                          </p:val>
                                        </p:tav>
                                      </p:tavLst>
                                    </p:anim>
                                    <p:anim calcmode="lin" valueType="num">
                                      <p:cBhvr>
                                        <p:cTn id="443" dur="500" fill="hold"/>
                                        <p:tgtEl>
                                          <p:spTgt spid="226"/>
                                        </p:tgtEl>
                                        <p:attrNameLst>
                                          <p:attrName>ppt_h</p:attrName>
                                        </p:attrNameLst>
                                      </p:cBhvr>
                                      <p:tavLst>
                                        <p:tav tm="0">
                                          <p:val>
                                            <p:fltVal val="0"/>
                                          </p:val>
                                        </p:tav>
                                        <p:tav tm="100000">
                                          <p:val>
                                            <p:strVal val="#ppt_h"/>
                                          </p:val>
                                        </p:tav>
                                      </p:tavLst>
                                    </p:anim>
                                    <p:animEffect transition="in" filter="fade">
                                      <p:cBhvr>
                                        <p:cTn id="444" dur="500"/>
                                        <p:tgtEl>
                                          <p:spTgt spid="226"/>
                                        </p:tgtEl>
                                      </p:cBhvr>
                                    </p:animEffect>
                                  </p:childTnLst>
                                </p:cTn>
                              </p:par>
                              <p:par>
                                <p:cTn id="445" presetID="53" presetClass="entr" presetSubtype="16" fill="hold" nodeType="withEffect">
                                  <p:stCondLst>
                                    <p:cond delay="0"/>
                                  </p:stCondLst>
                                  <p:childTnLst>
                                    <p:set>
                                      <p:cBhvr>
                                        <p:cTn id="446" dur="1" fill="hold">
                                          <p:stCondLst>
                                            <p:cond delay="0"/>
                                          </p:stCondLst>
                                        </p:cTn>
                                        <p:tgtEl>
                                          <p:spTgt spid="227"/>
                                        </p:tgtEl>
                                        <p:attrNameLst>
                                          <p:attrName>style.visibility</p:attrName>
                                        </p:attrNameLst>
                                      </p:cBhvr>
                                      <p:to>
                                        <p:strVal val="visible"/>
                                      </p:to>
                                    </p:set>
                                    <p:anim calcmode="lin" valueType="num">
                                      <p:cBhvr>
                                        <p:cTn id="447" dur="500" fill="hold"/>
                                        <p:tgtEl>
                                          <p:spTgt spid="227"/>
                                        </p:tgtEl>
                                        <p:attrNameLst>
                                          <p:attrName>ppt_w</p:attrName>
                                        </p:attrNameLst>
                                      </p:cBhvr>
                                      <p:tavLst>
                                        <p:tav tm="0">
                                          <p:val>
                                            <p:fltVal val="0"/>
                                          </p:val>
                                        </p:tav>
                                        <p:tav tm="100000">
                                          <p:val>
                                            <p:strVal val="#ppt_w"/>
                                          </p:val>
                                        </p:tav>
                                      </p:tavLst>
                                    </p:anim>
                                    <p:anim calcmode="lin" valueType="num">
                                      <p:cBhvr>
                                        <p:cTn id="448" dur="500" fill="hold"/>
                                        <p:tgtEl>
                                          <p:spTgt spid="227"/>
                                        </p:tgtEl>
                                        <p:attrNameLst>
                                          <p:attrName>ppt_h</p:attrName>
                                        </p:attrNameLst>
                                      </p:cBhvr>
                                      <p:tavLst>
                                        <p:tav tm="0">
                                          <p:val>
                                            <p:fltVal val="0"/>
                                          </p:val>
                                        </p:tav>
                                        <p:tav tm="100000">
                                          <p:val>
                                            <p:strVal val="#ppt_h"/>
                                          </p:val>
                                        </p:tav>
                                      </p:tavLst>
                                    </p:anim>
                                    <p:animEffect transition="in" filter="fade">
                                      <p:cBhvr>
                                        <p:cTn id="449" dur="500"/>
                                        <p:tgtEl>
                                          <p:spTgt spid="227"/>
                                        </p:tgtEl>
                                      </p:cBhvr>
                                    </p:animEffect>
                                  </p:childTnLst>
                                </p:cTn>
                              </p:par>
                              <p:par>
                                <p:cTn id="450" presetID="53" presetClass="entr" presetSubtype="16" fill="hold" nodeType="withEffect">
                                  <p:stCondLst>
                                    <p:cond delay="0"/>
                                  </p:stCondLst>
                                  <p:childTnLst>
                                    <p:set>
                                      <p:cBhvr>
                                        <p:cTn id="451" dur="1" fill="hold">
                                          <p:stCondLst>
                                            <p:cond delay="0"/>
                                          </p:stCondLst>
                                        </p:cTn>
                                        <p:tgtEl>
                                          <p:spTgt spid="225"/>
                                        </p:tgtEl>
                                        <p:attrNameLst>
                                          <p:attrName>style.visibility</p:attrName>
                                        </p:attrNameLst>
                                      </p:cBhvr>
                                      <p:to>
                                        <p:strVal val="visible"/>
                                      </p:to>
                                    </p:set>
                                    <p:anim calcmode="lin" valueType="num">
                                      <p:cBhvr>
                                        <p:cTn id="452" dur="500" fill="hold"/>
                                        <p:tgtEl>
                                          <p:spTgt spid="225"/>
                                        </p:tgtEl>
                                        <p:attrNameLst>
                                          <p:attrName>ppt_w</p:attrName>
                                        </p:attrNameLst>
                                      </p:cBhvr>
                                      <p:tavLst>
                                        <p:tav tm="0">
                                          <p:val>
                                            <p:fltVal val="0"/>
                                          </p:val>
                                        </p:tav>
                                        <p:tav tm="100000">
                                          <p:val>
                                            <p:strVal val="#ppt_w"/>
                                          </p:val>
                                        </p:tav>
                                      </p:tavLst>
                                    </p:anim>
                                    <p:anim calcmode="lin" valueType="num">
                                      <p:cBhvr>
                                        <p:cTn id="453" dur="500" fill="hold"/>
                                        <p:tgtEl>
                                          <p:spTgt spid="225"/>
                                        </p:tgtEl>
                                        <p:attrNameLst>
                                          <p:attrName>ppt_h</p:attrName>
                                        </p:attrNameLst>
                                      </p:cBhvr>
                                      <p:tavLst>
                                        <p:tav tm="0">
                                          <p:val>
                                            <p:fltVal val="0"/>
                                          </p:val>
                                        </p:tav>
                                        <p:tav tm="100000">
                                          <p:val>
                                            <p:strVal val="#ppt_h"/>
                                          </p:val>
                                        </p:tav>
                                      </p:tavLst>
                                    </p:anim>
                                    <p:animEffect transition="in" filter="fade">
                                      <p:cBhvr>
                                        <p:cTn id="454" dur="500"/>
                                        <p:tgtEl>
                                          <p:spTgt spid="225"/>
                                        </p:tgtEl>
                                      </p:cBhvr>
                                    </p:animEffect>
                                  </p:childTnLst>
                                </p:cTn>
                              </p:par>
                              <p:par>
                                <p:cTn id="455" presetID="53" presetClass="entr" presetSubtype="16" fill="hold" nodeType="withEffect">
                                  <p:stCondLst>
                                    <p:cond delay="0"/>
                                  </p:stCondLst>
                                  <p:childTnLst>
                                    <p:set>
                                      <p:cBhvr>
                                        <p:cTn id="456" dur="1" fill="hold">
                                          <p:stCondLst>
                                            <p:cond delay="0"/>
                                          </p:stCondLst>
                                        </p:cTn>
                                        <p:tgtEl>
                                          <p:spTgt spid="569"/>
                                        </p:tgtEl>
                                        <p:attrNameLst>
                                          <p:attrName>style.visibility</p:attrName>
                                        </p:attrNameLst>
                                      </p:cBhvr>
                                      <p:to>
                                        <p:strVal val="visible"/>
                                      </p:to>
                                    </p:set>
                                    <p:anim calcmode="lin" valueType="num">
                                      <p:cBhvr>
                                        <p:cTn id="457" dur="500" fill="hold"/>
                                        <p:tgtEl>
                                          <p:spTgt spid="569"/>
                                        </p:tgtEl>
                                        <p:attrNameLst>
                                          <p:attrName>ppt_w</p:attrName>
                                        </p:attrNameLst>
                                      </p:cBhvr>
                                      <p:tavLst>
                                        <p:tav tm="0">
                                          <p:val>
                                            <p:fltVal val="0"/>
                                          </p:val>
                                        </p:tav>
                                        <p:tav tm="100000">
                                          <p:val>
                                            <p:strVal val="#ppt_w"/>
                                          </p:val>
                                        </p:tav>
                                      </p:tavLst>
                                    </p:anim>
                                    <p:anim calcmode="lin" valueType="num">
                                      <p:cBhvr>
                                        <p:cTn id="458" dur="500" fill="hold"/>
                                        <p:tgtEl>
                                          <p:spTgt spid="569"/>
                                        </p:tgtEl>
                                        <p:attrNameLst>
                                          <p:attrName>ppt_h</p:attrName>
                                        </p:attrNameLst>
                                      </p:cBhvr>
                                      <p:tavLst>
                                        <p:tav tm="0">
                                          <p:val>
                                            <p:fltVal val="0"/>
                                          </p:val>
                                        </p:tav>
                                        <p:tav tm="100000">
                                          <p:val>
                                            <p:strVal val="#ppt_h"/>
                                          </p:val>
                                        </p:tav>
                                      </p:tavLst>
                                    </p:anim>
                                    <p:animEffect transition="in" filter="fade">
                                      <p:cBhvr>
                                        <p:cTn id="459" dur="500"/>
                                        <p:tgtEl>
                                          <p:spTgt spid="569"/>
                                        </p:tgtEl>
                                      </p:cBhvr>
                                    </p:animEffect>
                                  </p:childTnLst>
                                </p:cTn>
                              </p:par>
                            </p:childTnLst>
                          </p:cTn>
                        </p:par>
                        <p:par>
                          <p:cTn id="460" fill="hold">
                            <p:stCondLst>
                              <p:cond delay="1000"/>
                            </p:stCondLst>
                            <p:childTnLst>
                              <p:par>
                                <p:cTn id="461" presetID="22" presetClass="entr" presetSubtype="1" fill="hold" nodeType="afterEffect">
                                  <p:stCondLst>
                                    <p:cond delay="0"/>
                                  </p:stCondLst>
                                  <p:childTnLst>
                                    <p:set>
                                      <p:cBhvr>
                                        <p:cTn id="462" dur="1" fill="hold">
                                          <p:stCondLst>
                                            <p:cond delay="0"/>
                                          </p:stCondLst>
                                        </p:cTn>
                                        <p:tgtEl>
                                          <p:spTgt spid="798"/>
                                        </p:tgtEl>
                                        <p:attrNameLst>
                                          <p:attrName>style.visibility</p:attrName>
                                        </p:attrNameLst>
                                      </p:cBhvr>
                                      <p:to>
                                        <p:strVal val="visible"/>
                                      </p:to>
                                    </p:set>
                                    <p:animEffect transition="in" filter="wipe(up)">
                                      <p:cBhvr>
                                        <p:cTn id="463" dur="500"/>
                                        <p:tgtEl>
                                          <p:spTgt spid="798"/>
                                        </p:tgtEl>
                                      </p:cBhvr>
                                    </p:animEffect>
                                  </p:childTnLst>
                                </p:cTn>
                              </p:par>
                            </p:childTnLst>
                          </p:cTn>
                        </p:par>
                      </p:childTnLst>
                    </p:cTn>
                  </p:par>
                  <p:par>
                    <p:cTn id="464" fill="hold">
                      <p:stCondLst>
                        <p:cond delay="indefinite"/>
                      </p:stCondLst>
                      <p:childTnLst>
                        <p:par>
                          <p:cTn id="465" fill="hold">
                            <p:stCondLst>
                              <p:cond delay="0"/>
                            </p:stCondLst>
                            <p:childTnLst>
                              <p:par>
                                <p:cTn id="466" presetID="53" presetClass="entr" presetSubtype="16" fill="hold" grpId="0" nodeType="clickEffect">
                                  <p:stCondLst>
                                    <p:cond delay="0"/>
                                  </p:stCondLst>
                                  <p:childTnLst>
                                    <p:set>
                                      <p:cBhvr>
                                        <p:cTn id="467" dur="1" fill="hold">
                                          <p:stCondLst>
                                            <p:cond delay="0"/>
                                          </p:stCondLst>
                                        </p:cTn>
                                        <p:tgtEl>
                                          <p:spTgt spid="495"/>
                                        </p:tgtEl>
                                        <p:attrNameLst>
                                          <p:attrName>style.visibility</p:attrName>
                                        </p:attrNameLst>
                                      </p:cBhvr>
                                      <p:to>
                                        <p:strVal val="visible"/>
                                      </p:to>
                                    </p:set>
                                    <p:anim calcmode="lin" valueType="num">
                                      <p:cBhvr>
                                        <p:cTn id="468" dur="500" fill="hold"/>
                                        <p:tgtEl>
                                          <p:spTgt spid="495"/>
                                        </p:tgtEl>
                                        <p:attrNameLst>
                                          <p:attrName>ppt_w</p:attrName>
                                        </p:attrNameLst>
                                      </p:cBhvr>
                                      <p:tavLst>
                                        <p:tav tm="0">
                                          <p:val>
                                            <p:fltVal val="0"/>
                                          </p:val>
                                        </p:tav>
                                        <p:tav tm="100000">
                                          <p:val>
                                            <p:strVal val="#ppt_w"/>
                                          </p:val>
                                        </p:tav>
                                      </p:tavLst>
                                    </p:anim>
                                    <p:anim calcmode="lin" valueType="num">
                                      <p:cBhvr>
                                        <p:cTn id="469" dur="500" fill="hold"/>
                                        <p:tgtEl>
                                          <p:spTgt spid="495"/>
                                        </p:tgtEl>
                                        <p:attrNameLst>
                                          <p:attrName>ppt_h</p:attrName>
                                        </p:attrNameLst>
                                      </p:cBhvr>
                                      <p:tavLst>
                                        <p:tav tm="0">
                                          <p:val>
                                            <p:fltVal val="0"/>
                                          </p:val>
                                        </p:tav>
                                        <p:tav tm="100000">
                                          <p:val>
                                            <p:strVal val="#ppt_h"/>
                                          </p:val>
                                        </p:tav>
                                      </p:tavLst>
                                    </p:anim>
                                    <p:animEffect transition="in" filter="fade">
                                      <p:cBhvr>
                                        <p:cTn id="470" dur="500"/>
                                        <p:tgtEl>
                                          <p:spTgt spid="495"/>
                                        </p:tgtEl>
                                      </p:cBhvr>
                                    </p:animEffect>
                                  </p:childTnLst>
                                </p:cTn>
                              </p:par>
                            </p:childTnLst>
                          </p:cTn>
                        </p:par>
                        <p:par>
                          <p:cTn id="471" fill="hold">
                            <p:stCondLst>
                              <p:cond delay="500"/>
                            </p:stCondLst>
                            <p:childTnLst>
                              <p:par>
                                <p:cTn id="472" presetID="22" presetClass="entr" presetSubtype="4" fill="hold" nodeType="afterEffect">
                                  <p:stCondLst>
                                    <p:cond delay="0"/>
                                  </p:stCondLst>
                                  <p:childTnLst>
                                    <p:set>
                                      <p:cBhvr>
                                        <p:cTn id="473" dur="1" fill="hold">
                                          <p:stCondLst>
                                            <p:cond delay="0"/>
                                          </p:stCondLst>
                                        </p:cTn>
                                        <p:tgtEl>
                                          <p:spTgt spid="676"/>
                                        </p:tgtEl>
                                        <p:attrNameLst>
                                          <p:attrName>style.visibility</p:attrName>
                                        </p:attrNameLst>
                                      </p:cBhvr>
                                      <p:to>
                                        <p:strVal val="visible"/>
                                      </p:to>
                                    </p:set>
                                    <p:animEffect transition="in" filter="wipe(down)">
                                      <p:cBhvr>
                                        <p:cTn id="474" dur="500"/>
                                        <p:tgtEl>
                                          <p:spTgt spid="676"/>
                                        </p:tgtEl>
                                      </p:cBhvr>
                                    </p:animEffect>
                                  </p:childTnLst>
                                </p:cTn>
                              </p:par>
                              <p:par>
                                <p:cTn id="475" presetID="22" presetClass="entr" presetSubtype="4" fill="hold" nodeType="withEffect">
                                  <p:stCondLst>
                                    <p:cond delay="0"/>
                                  </p:stCondLst>
                                  <p:childTnLst>
                                    <p:set>
                                      <p:cBhvr>
                                        <p:cTn id="476" dur="1" fill="hold">
                                          <p:stCondLst>
                                            <p:cond delay="0"/>
                                          </p:stCondLst>
                                        </p:cTn>
                                        <p:tgtEl>
                                          <p:spTgt spid="221"/>
                                        </p:tgtEl>
                                        <p:attrNameLst>
                                          <p:attrName>style.visibility</p:attrName>
                                        </p:attrNameLst>
                                      </p:cBhvr>
                                      <p:to>
                                        <p:strVal val="visible"/>
                                      </p:to>
                                    </p:set>
                                    <p:animEffect transition="in" filter="wipe(down)">
                                      <p:cBhvr>
                                        <p:cTn id="477" dur="500"/>
                                        <p:tgtEl>
                                          <p:spTgt spid="221"/>
                                        </p:tgtEl>
                                      </p:cBhvr>
                                    </p:animEffect>
                                  </p:childTnLst>
                                </p:cTn>
                              </p:par>
                              <p:par>
                                <p:cTn id="478" presetID="22" presetClass="entr" presetSubtype="2" fill="hold" nodeType="withEffect">
                                  <p:stCondLst>
                                    <p:cond delay="0"/>
                                  </p:stCondLst>
                                  <p:childTnLst>
                                    <p:set>
                                      <p:cBhvr>
                                        <p:cTn id="479" dur="1" fill="hold">
                                          <p:stCondLst>
                                            <p:cond delay="0"/>
                                          </p:stCondLst>
                                        </p:cTn>
                                        <p:tgtEl>
                                          <p:spTgt spid="488"/>
                                        </p:tgtEl>
                                        <p:attrNameLst>
                                          <p:attrName>style.visibility</p:attrName>
                                        </p:attrNameLst>
                                      </p:cBhvr>
                                      <p:to>
                                        <p:strVal val="visible"/>
                                      </p:to>
                                    </p:set>
                                    <p:animEffect transition="in" filter="wipe(right)">
                                      <p:cBhvr>
                                        <p:cTn id="480" dur="500"/>
                                        <p:tgtEl>
                                          <p:spTgt spid="488"/>
                                        </p:tgtEl>
                                      </p:cBhvr>
                                    </p:animEffect>
                                  </p:childTnLst>
                                </p:cTn>
                              </p:par>
                              <p:par>
                                <p:cTn id="481" presetID="22" presetClass="entr" presetSubtype="2" fill="hold" nodeType="withEffect">
                                  <p:stCondLst>
                                    <p:cond delay="0"/>
                                  </p:stCondLst>
                                  <p:childTnLst>
                                    <p:set>
                                      <p:cBhvr>
                                        <p:cTn id="482" dur="1" fill="hold">
                                          <p:stCondLst>
                                            <p:cond delay="0"/>
                                          </p:stCondLst>
                                        </p:cTn>
                                        <p:tgtEl>
                                          <p:spTgt spid="311"/>
                                        </p:tgtEl>
                                        <p:attrNameLst>
                                          <p:attrName>style.visibility</p:attrName>
                                        </p:attrNameLst>
                                      </p:cBhvr>
                                      <p:to>
                                        <p:strVal val="visible"/>
                                      </p:to>
                                    </p:set>
                                    <p:animEffect transition="in" filter="wipe(right)">
                                      <p:cBhvr>
                                        <p:cTn id="483" dur="500"/>
                                        <p:tgtEl>
                                          <p:spTgt spid="311"/>
                                        </p:tgtEl>
                                      </p:cBhvr>
                                    </p:animEffect>
                                  </p:childTnLst>
                                </p:cTn>
                              </p:par>
                              <p:par>
                                <p:cTn id="484" presetID="22" presetClass="entr" presetSubtype="2" fill="hold" nodeType="withEffect">
                                  <p:stCondLst>
                                    <p:cond delay="0"/>
                                  </p:stCondLst>
                                  <p:childTnLst>
                                    <p:set>
                                      <p:cBhvr>
                                        <p:cTn id="485" dur="1" fill="hold">
                                          <p:stCondLst>
                                            <p:cond delay="0"/>
                                          </p:stCondLst>
                                        </p:cTn>
                                        <p:tgtEl>
                                          <p:spTgt spid="675"/>
                                        </p:tgtEl>
                                        <p:attrNameLst>
                                          <p:attrName>style.visibility</p:attrName>
                                        </p:attrNameLst>
                                      </p:cBhvr>
                                      <p:to>
                                        <p:strVal val="visible"/>
                                      </p:to>
                                    </p:set>
                                    <p:animEffect transition="in" filter="wipe(right)">
                                      <p:cBhvr>
                                        <p:cTn id="486" dur="500"/>
                                        <p:tgtEl>
                                          <p:spTgt spid="675"/>
                                        </p:tgtEl>
                                      </p:cBhvr>
                                    </p:animEffect>
                                  </p:childTnLst>
                                </p:cTn>
                              </p:par>
                              <p:par>
                                <p:cTn id="487" presetID="22" presetClass="entr" presetSubtype="2" fill="hold" nodeType="withEffect">
                                  <p:stCondLst>
                                    <p:cond delay="0"/>
                                  </p:stCondLst>
                                  <p:childTnLst>
                                    <p:set>
                                      <p:cBhvr>
                                        <p:cTn id="488" dur="1" fill="hold">
                                          <p:stCondLst>
                                            <p:cond delay="0"/>
                                          </p:stCondLst>
                                        </p:cTn>
                                        <p:tgtEl>
                                          <p:spTgt spid="688"/>
                                        </p:tgtEl>
                                        <p:attrNameLst>
                                          <p:attrName>style.visibility</p:attrName>
                                        </p:attrNameLst>
                                      </p:cBhvr>
                                      <p:to>
                                        <p:strVal val="visible"/>
                                      </p:to>
                                    </p:set>
                                    <p:animEffect transition="in" filter="wipe(right)">
                                      <p:cBhvr>
                                        <p:cTn id="489" dur="500"/>
                                        <p:tgtEl>
                                          <p:spTgt spid="688"/>
                                        </p:tgtEl>
                                      </p:cBhvr>
                                    </p:animEffect>
                                  </p:childTnLst>
                                </p:cTn>
                              </p:par>
                              <p:par>
                                <p:cTn id="490" presetID="22" presetClass="entr" presetSubtype="4" fill="hold" nodeType="withEffect">
                                  <p:stCondLst>
                                    <p:cond delay="0"/>
                                  </p:stCondLst>
                                  <p:childTnLst>
                                    <p:set>
                                      <p:cBhvr>
                                        <p:cTn id="491" dur="1" fill="hold">
                                          <p:stCondLst>
                                            <p:cond delay="0"/>
                                          </p:stCondLst>
                                        </p:cTn>
                                        <p:tgtEl>
                                          <p:spTgt spid="673"/>
                                        </p:tgtEl>
                                        <p:attrNameLst>
                                          <p:attrName>style.visibility</p:attrName>
                                        </p:attrNameLst>
                                      </p:cBhvr>
                                      <p:to>
                                        <p:strVal val="visible"/>
                                      </p:to>
                                    </p:set>
                                    <p:animEffect transition="in" filter="wipe(down)">
                                      <p:cBhvr>
                                        <p:cTn id="492" dur="500"/>
                                        <p:tgtEl>
                                          <p:spTgt spid="673"/>
                                        </p:tgtEl>
                                      </p:cBhvr>
                                    </p:animEffect>
                                  </p:childTnLst>
                                </p:cTn>
                              </p:par>
                              <p:par>
                                <p:cTn id="493" presetID="22" presetClass="entr" presetSubtype="2" fill="hold" nodeType="withEffect">
                                  <p:stCondLst>
                                    <p:cond delay="0"/>
                                  </p:stCondLst>
                                  <p:childTnLst>
                                    <p:set>
                                      <p:cBhvr>
                                        <p:cTn id="494" dur="1" fill="hold">
                                          <p:stCondLst>
                                            <p:cond delay="0"/>
                                          </p:stCondLst>
                                        </p:cTn>
                                        <p:tgtEl>
                                          <p:spTgt spid="93"/>
                                        </p:tgtEl>
                                        <p:attrNameLst>
                                          <p:attrName>style.visibility</p:attrName>
                                        </p:attrNameLst>
                                      </p:cBhvr>
                                      <p:to>
                                        <p:strVal val="visible"/>
                                      </p:to>
                                    </p:set>
                                    <p:animEffect transition="in" filter="wipe(right)">
                                      <p:cBhvr>
                                        <p:cTn id="495" dur="500"/>
                                        <p:tgtEl>
                                          <p:spTgt spid="93"/>
                                        </p:tgtEl>
                                      </p:cBhvr>
                                    </p:animEffect>
                                  </p:childTnLst>
                                </p:cTn>
                              </p:par>
                              <p:par>
                                <p:cTn id="496" presetID="22" presetClass="entr" presetSubtype="2" fill="hold" nodeType="withEffect">
                                  <p:stCondLst>
                                    <p:cond delay="0"/>
                                  </p:stCondLst>
                                  <p:childTnLst>
                                    <p:set>
                                      <p:cBhvr>
                                        <p:cTn id="497" dur="1" fill="hold">
                                          <p:stCondLst>
                                            <p:cond delay="0"/>
                                          </p:stCondLst>
                                        </p:cTn>
                                        <p:tgtEl>
                                          <p:spTgt spid="705"/>
                                        </p:tgtEl>
                                        <p:attrNameLst>
                                          <p:attrName>style.visibility</p:attrName>
                                        </p:attrNameLst>
                                      </p:cBhvr>
                                      <p:to>
                                        <p:strVal val="visible"/>
                                      </p:to>
                                    </p:set>
                                    <p:animEffect transition="in" filter="wipe(right)">
                                      <p:cBhvr>
                                        <p:cTn id="498" dur="500"/>
                                        <p:tgtEl>
                                          <p:spTgt spid="705"/>
                                        </p:tgtEl>
                                      </p:cBhvr>
                                    </p:animEffect>
                                  </p:childTnLst>
                                </p:cTn>
                              </p:par>
                              <p:par>
                                <p:cTn id="499" presetID="22" presetClass="entr" presetSubtype="4" fill="hold" nodeType="withEffect">
                                  <p:stCondLst>
                                    <p:cond delay="0"/>
                                  </p:stCondLst>
                                  <p:childTnLst>
                                    <p:set>
                                      <p:cBhvr>
                                        <p:cTn id="500" dur="1" fill="hold">
                                          <p:stCondLst>
                                            <p:cond delay="0"/>
                                          </p:stCondLst>
                                        </p:cTn>
                                        <p:tgtEl>
                                          <p:spTgt spid="733"/>
                                        </p:tgtEl>
                                        <p:attrNameLst>
                                          <p:attrName>style.visibility</p:attrName>
                                        </p:attrNameLst>
                                      </p:cBhvr>
                                      <p:to>
                                        <p:strVal val="visible"/>
                                      </p:to>
                                    </p:set>
                                    <p:animEffect transition="in" filter="wipe(down)">
                                      <p:cBhvr>
                                        <p:cTn id="501" dur="500"/>
                                        <p:tgtEl>
                                          <p:spTgt spid="733"/>
                                        </p:tgtEl>
                                      </p:cBhvr>
                                    </p:animEffect>
                                  </p:childTnLst>
                                </p:cTn>
                              </p:par>
                              <p:par>
                                <p:cTn id="502" presetID="22" presetClass="entr" presetSubtype="2" fill="hold" nodeType="withEffect">
                                  <p:stCondLst>
                                    <p:cond delay="0"/>
                                  </p:stCondLst>
                                  <p:childTnLst>
                                    <p:set>
                                      <p:cBhvr>
                                        <p:cTn id="503" dur="1" fill="hold">
                                          <p:stCondLst>
                                            <p:cond delay="0"/>
                                          </p:stCondLst>
                                        </p:cTn>
                                        <p:tgtEl>
                                          <p:spTgt spid="737"/>
                                        </p:tgtEl>
                                        <p:attrNameLst>
                                          <p:attrName>style.visibility</p:attrName>
                                        </p:attrNameLst>
                                      </p:cBhvr>
                                      <p:to>
                                        <p:strVal val="visible"/>
                                      </p:to>
                                    </p:set>
                                    <p:animEffect transition="in" filter="wipe(right)">
                                      <p:cBhvr>
                                        <p:cTn id="504" dur="500"/>
                                        <p:tgtEl>
                                          <p:spTgt spid="737"/>
                                        </p:tgtEl>
                                      </p:cBhvr>
                                    </p:animEffect>
                                  </p:childTnLst>
                                </p:cTn>
                              </p:par>
                            </p:childTnLst>
                          </p:cTn>
                        </p:par>
                      </p:childTnLst>
                    </p:cTn>
                  </p:par>
                  <p:par>
                    <p:cTn id="505" fill="hold">
                      <p:stCondLst>
                        <p:cond delay="indefinite"/>
                      </p:stCondLst>
                      <p:childTnLst>
                        <p:par>
                          <p:cTn id="506" fill="hold">
                            <p:stCondLst>
                              <p:cond delay="0"/>
                            </p:stCondLst>
                            <p:childTnLst>
                              <p:par>
                                <p:cTn id="507" presetID="53" presetClass="entr" presetSubtype="16" fill="hold" nodeType="clickEffect">
                                  <p:stCondLst>
                                    <p:cond delay="0"/>
                                  </p:stCondLst>
                                  <p:childTnLst>
                                    <p:set>
                                      <p:cBhvr>
                                        <p:cTn id="508" dur="1" fill="hold">
                                          <p:stCondLst>
                                            <p:cond delay="0"/>
                                          </p:stCondLst>
                                        </p:cTn>
                                        <p:tgtEl>
                                          <p:spTgt spid="690"/>
                                        </p:tgtEl>
                                        <p:attrNameLst>
                                          <p:attrName>style.visibility</p:attrName>
                                        </p:attrNameLst>
                                      </p:cBhvr>
                                      <p:to>
                                        <p:strVal val="visible"/>
                                      </p:to>
                                    </p:set>
                                    <p:anim calcmode="lin" valueType="num">
                                      <p:cBhvr>
                                        <p:cTn id="509" dur="500" fill="hold"/>
                                        <p:tgtEl>
                                          <p:spTgt spid="690"/>
                                        </p:tgtEl>
                                        <p:attrNameLst>
                                          <p:attrName>ppt_w</p:attrName>
                                        </p:attrNameLst>
                                      </p:cBhvr>
                                      <p:tavLst>
                                        <p:tav tm="0">
                                          <p:val>
                                            <p:fltVal val="0"/>
                                          </p:val>
                                        </p:tav>
                                        <p:tav tm="100000">
                                          <p:val>
                                            <p:strVal val="#ppt_w"/>
                                          </p:val>
                                        </p:tav>
                                      </p:tavLst>
                                    </p:anim>
                                    <p:anim calcmode="lin" valueType="num">
                                      <p:cBhvr>
                                        <p:cTn id="510" dur="500" fill="hold"/>
                                        <p:tgtEl>
                                          <p:spTgt spid="690"/>
                                        </p:tgtEl>
                                        <p:attrNameLst>
                                          <p:attrName>ppt_h</p:attrName>
                                        </p:attrNameLst>
                                      </p:cBhvr>
                                      <p:tavLst>
                                        <p:tav tm="0">
                                          <p:val>
                                            <p:fltVal val="0"/>
                                          </p:val>
                                        </p:tav>
                                        <p:tav tm="100000">
                                          <p:val>
                                            <p:strVal val="#ppt_h"/>
                                          </p:val>
                                        </p:tav>
                                      </p:tavLst>
                                    </p:anim>
                                    <p:animEffect transition="in" filter="fade">
                                      <p:cBhvr>
                                        <p:cTn id="511" dur="500"/>
                                        <p:tgtEl>
                                          <p:spTgt spid="690"/>
                                        </p:tgtEl>
                                      </p:cBhvr>
                                    </p:animEffect>
                                  </p:childTnLst>
                                </p:cTn>
                              </p:par>
                              <p:par>
                                <p:cTn id="512" presetID="53" presetClass="entr" presetSubtype="16" fill="hold" grpId="0" nodeType="withEffect">
                                  <p:stCondLst>
                                    <p:cond delay="0"/>
                                  </p:stCondLst>
                                  <p:childTnLst>
                                    <p:set>
                                      <p:cBhvr>
                                        <p:cTn id="513" dur="1" fill="hold">
                                          <p:stCondLst>
                                            <p:cond delay="0"/>
                                          </p:stCondLst>
                                        </p:cTn>
                                        <p:tgtEl>
                                          <p:spTgt spid="699"/>
                                        </p:tgtEl>
                                        <p:attrNameLst>
                                          <p:attrName>style.visibility</p:attrName>
                                        </p:attrNameLst>
                                      </p:cBhvr>
                                      <p:to>
                                        <p:strVal val="visible"/>
                                      </p:to>
                                    </p:set>
                                    <p:anim calcmode="lin" valueType="num">
                                      <p:cBhvr>
                                        <p:cTn id="514" dur="500" fill="hold"/>
                                        <p:tgtEl>
                                          <p:spTgt spid="699"/>
                                        </p:tgtEl>
                                        <p:attrNameLst>
                                          <p:attrName>ppt_w</p:attrName>
                                        </p:attrNameLst>
                                      </p:cBhvr>
                                      <p:tavLst>
                                        <p:tav tm="0">
                                          <p:val>
                                            <p:fltVal val="0"/>
                                          </p:val>
                                        </p:tav>
                                        <p:tav tm="100000">
                                          <p:val>
                                            <p:strVal val="#ppt_w"/>
                                          </p:val>
                                        </p:tav>
                                      </p:tavLst>
                                    </p:anim>
                                    <p:anim calcmode="lin" valueType="num">
                                      <p:cBhvr>
                                        <p:cTn id="515" dur="500" fill="hold"/>
                                        <p:tgtEl>
                                          <p:spTgt spid="699"/>
                                        </p:tgtEl>
                                        <p:attrNameLst>
                                          <p:attrName>ppt_h</p:attrName>
                                        </p:attrNameLst>
                                      </p:cBhvr>
                                      <p:tavLst>
                                        <p:tav tm="0">
                                          <p:val>
                                            <p:fltVal val="0"/>
                                          </p:val>
                                        </p:tav>
                                        <p:tav tm="100000">
                                          <p:val>
                                            <p:strVal val="#ppt_h"/>
                                          </p:val>
                                        </p:tav>
                                      </p:tavLst>
                                    </p:anim>
                                    <p:animEffect transition="in" filter="fade">
                                      <p:cBhvr>
                                        <p:cTn id="516" dur="500"/>
                                        <p:tgtEl>
                                          <p:spTgt spid="699"/>
                                        </p:tgtEl>
                                      </p:cBhvr>
                                    </p:animEffect>
                                  </p:childTnLst>
                                </p:cTn>
                              </p:par>
                              <p:par>
                                <p:cTn id="517" presetID="53" presetClass="entr" presetSubtype="16" fill="hold" nodeType="withEffect">
                                  <p:stCondLst>
                                    <p:cond delay="0"/>
                                  </p:stCondLst>
                                  <p:childTnLst>
                                    <p:set>
                                      <p:cBhvr>
                                        <p:cTn id="518" dur="1" fill="hold">
                                          <p:stCondLst>
                                            <p:cond delay="0"/>
                                          </p:stCondLst>
                                        </p:cTn>
                                        <p:tgtEl>
                                          <p:spTgt spid="83"/>
                                        </p:tgtEl>
                                        <p:attrNameLst>
                                          <p:attrName>style.visibility</p:attrName>
                                        </p:attrNameLst>
                                      </p:cBhvr>
                                      <p:to>
                                        <p:strVal val="visible"/>
                                      </p:to>
                                    </p:set>
                                    <p:anim calcmode="lin" valueType="num">
                                      <p:cBhvr>
                                        <p:cTn id="519" dur="500" fill="hold"/>
                                        <p:tgtEl>
                                          <p:spTgt spid="83"/>
                                        </p:tgtEl>
                                        <p:attrNameLst>
                                          <p:attrName>ppt_w</p:attrName>
                                        </p:attrNameLst>
                                      </p:cBhvr>
                                      <p:tavLst>
                                        <p:tav tm="0">
                                          <p:val>
                                            <p:fltVal val="0"/>
                                          </p:val>
                                        </p:tav>
                                        <p:tav tm="100000">
                                          <p:val>
                                            <p:strVal val="#ppt_w"/>
                                          </p:val>
                                        </p:tav>
                                      </p:tavLst>
                                    </p:anim>
                                    <p:anim calcmode="lin" valueType="num">
                                      <p:cBhvr>
                                        <p:cTn id="520" dur="500" fill="hold"/>
                                        <p:tgtEl>
                                          <p:spTgt spid="83"/>
                                        </p:tgtEl>
                                        <p:attrNameLst>
                                          <p:attrName>ppt_h</p:attrName>
                                        </p:attrNameLst>
                                      </p:cBhvr>
                                      <p:tavLst>
                                        <p:tav tm="0">
                                          <p:val>
                                            <p:fltVal val="0"/>
                                          </p:val>
                                        </p:tav>
                                        <p:tav tm="100000">
                                          <p:val>
                                            <p:strVal val="#ppt_h"/>
                                          </p:val>
                                        </p:tav>
                                      </p:tavLst>
                                    </p:anim>
                                    <p:animEffect transition="in" filter="fade">
                                      <p:cBhvr>
                                        <p:cTn id="521" dur="500"/>
                                        <p:tgtEl>
                                          <p:spTgt spid="83"/>
                                        </p:tgtEl>
                                      </p:cBhvr>
                                    </p:animEffect>
                                  </p:childTnLst>
                                </p:cTn>
                              </p:par>
                              <p:par>
                                <p:cTn id="522" presetID="53" presetClass="entr" presetSubtype="16" fill="hold" grpId="0" nodeType="withEffect">
                                  <p:stCondLst>
                                    <p:cond delay="0"/>
                                  </p:stCondLst>
                                  <p:childTnLst>
                                    <p:set>
                                      <p:cBhvr>
                                        <p:cTn id="523" dur="1" fill="hold">
                                          <p:stCondLst>
                                            <p:cond delay="0"/>
                                          </p:stCondLst>
                                        </p:cTn>
                                        <p:tgtEl>
                                          <p:spTgt spid="700"/>
                                        </p:tgtEl>
                                        <p:attrNameLst>
                                          <p:attrName>style.visibility</p:attrName>
                                        </p:attrNameLst>
                                      </p:cBhvr>
                                      <p:to>
                                        <p:strVal val="visible"/>
                                      </p:to>
                                    </p:set>
                                    <p:anim calcmode="lin" valueType="num">
                                      <p:cBhvr>
                                        <p:cTn id="524" dur="500" fill="hold"/>
                                        <p:tgtEl>
                                          <p:spTgt spid="700"/>
                                        </p:tgtEl>
                                        <p:attrNameLst>
                                          <p:attrName>ppt_w</p:attrName>
                                        </p:attrNameLst>
                                      </p:cBhvr>
                                      <p:tavLst>
                                        <p:tav tm="0">
                                          <p:val>
                                            <p:fltVal val="0"/>
                                          </p:val>
                                        </p:tav>
                                        <p:tav tm="100000">
                                          <p:val>
                                            <p:strVal val="#ppt_w"/>
                                          </p:val>
                                        </p:tav>
                                      </p:tavLst>
                                    </p:anim>
                                    <p:anim calcmode="lin" valueType="num">
                                      <p:cBhvr>
                                        <p:cTn id="525" dur="500" fill="hold"/>
                                        <p:tgtEl>
                                          <p:spTgt spid="700"/>
                                        </p:tgtEl>
                                        <p:attrNameLst>
                                          <p:attrName>ppt_h</p:attrName>
                                        </p:attrNameLst>
                                      </p:cBhvr>
                                      <p:tavLst>
                                        <p:tav tm="0">
                                          <p:val>
                                            <p:fltVal val="0"/>
                                          </p:val>
                                        </p:tav>
                                        <p:tav tm="100000">
                                          <p:val>
                                            <p:strVal val="#ppt_h"/>
                                          </p:val>
                                        </p:tav>
                                      </p:tavLst>
                                    </p:anim>
                                    <p:animEffect transition="in" filter="fade">
                                      <p:cBhvr>
                                        <p:cTn id="526" dur="500"/>
                                        <p:tgtEl>
                                          <p:spTgt spid="700"/>
                                        </p:tgtEl>
                                      </p:cBhvr>
                                    </p:animEffect>
                                  </p:childTnLst>
                                </p:cTn>
                              </p:par>
                              <p:par>
                                <p:cTn id="527" presetID="53" presetClass="entr" presetSubtype="16" fill="hold" grpId="0" nodeType="withEffect">
                                  <p:stCondLst>
                                    <p:cond delay="0"/>
                                  </p:stCondLst>
                                  <p:childTnLst>
                                    <p:set>
                                      <p:cBhvr>
                                        <p:cTn id="528" dur="1" fill="hold">
                                          <p:stCondLst>
                                            <p:cond delay="0"/>
                                          </p:stCondLst>
                                        </p:cTn>
                                        <p:tgtEl>
                                          <p:spTgt spid="751"/>
                                        </p:tgtEl>
                                        <p:attrNameLst>
                                          <p:attrName>style.visibility</p:attrName>
                                        </p:attrNameLst>
                                      </p:cBhvr>
                                      <p:to>
                                        <p:strVal val="visible"/>
                                      </p:to>
                                    </p:set>
                                    <p:anim calcmode="lin" valueType="num">
                                      <p:cBhvr>
                                        <p:cTn id="529" dur="500" fill="hold"/>
                                        <p:tgtEl>
                                          <p:spTgt spid="751"/>
                                        </p:tgtEl>
                                        <p:attrNameLst>
                                          <p:attrName>ppt_w</p:attrName>
                                        </p:attrNameLst>
                                      </p:cBhvr>
                                      <p:tavLst>
                                        <p:tav tm="0">
                                          <p:val>
                                            <p:fltVal val="0"/>
                                          </p:val>
                                        </p:tav>
                                        <p:tav tm="100000">
                                          <p:val>
                                            <p:strVal val="#ppt_w"/>
                                          </p:val>
                                        </p:tav>
                                      </p:tavLst>
                                    </p:anim>
                                    <p:anim calcmode="lin" valueType="num">
                                      <p:cBhvr>
                                        <p:cTn id="530" dur="500" fill="hold"/>
                                        <p:tgtEl>
                                          <p:spTgt spid="751"/>
                                        </p:tgtEl>
                                        <p:attrNameLst>
                                          <p:attrName>ppt_h</p:attrName>
                                        </p:attrNameLst>
                                      </p:cBhvr>
                                      <p:tavLst>
                                        <p:tav tm="0">
                                          <p:val>
                                            <p:fltVal val="0"/>
                                          </p:val>
                                        </p:tav>
                                        <p:tav tm="100000">
                                          <p:val>
                                            <p:strVal val="#ppt_h"/>
                                          </p:val>
                                        </p:tav>
                                      </p:tavLst>
                                    </p:anim>
                                    <p:animEffect transition="in" filter="fade">
                                      <p:cBhvr>
                                        <p:cTn id="531" dur="500"/>
                                        <p:tgtEl>
                                          <p:spTgt spid="751"/>
                                        </p:tgtEl>
                                      </p:cBhvr>
                                    </p:animEffect>
                                  </p:childTnLst>
                                </p:cTn>
                              </p:par>
                              <p:par>
                                <p:cTn id="532" presetID="53" presetClass="entr" presetSubtype="16" fill="hold" nodeType="withEffect">
                                  <p:stCondLst>
                                    <p:cond delay="0"/>
                                  </p:stCondLst>
                                  <p:childTnLst>
                                    <p:set>
                                      <p:cBhvr>
                                        <p:cTn id="533" dur="1" fill="hold">
                                          <p:stCondLst>
                                            <p:cond delay="0"/>
                                          </p:stCondLst>
                                        </p:cTn>
                                        <p:tgtEl>
                                          <p:spTgt spid="612"/>
                                        </p:tgtEl>
                                        <p:attrNameLst>
                                          <p:attrName>style.visibility</p:attrName>
                                        </p:attrNameLst>
                                      </p:cBhvr>
                                      <p:to>
                                        <p:strVal val="visible"/>
                                      </p:to>
                                    </p:set>
                                    <p:anim calcmode="lin" valueType="num">
                                      <p:cBhvr>
                                        <p:cTn id="534" dur="500" fill="hold"/>
                                        <p:tgtEl>
                                          <p:spTgt spid="612"/>
                                        </p:tgtEl>
                                        <p:attrNameLst>
                                          <p:attrName>ppt_w</p:attrName>
                                        </p:attrNameLst>
                                      </p:cBhvr>
                                      <p:tavLst>
                                        <p:tav tm="0">
                                          <p:val>
                                            <p:fltVal val="0"/>
                                          </p:val>
                                        </p:tav>
                                        <p:tav tm="100000">
                                          <p:val>
                                            <p:strVal val="#ppt_w"/>
                                          </p:val>
                                        </p:tav>
                                      </p:tavLst>
                                    </p:anim>
                                    <p:anim calcmode="lin" valueType="num">
                                      <p:cBhvr>
                                        <p:cTn id="535" dur="500" fill="hold"/>
                                        <p:tgtEl>
                                          <p:spTgt spid="612"/>
                                        </p:tgtEl>
                                        <p:attrNameLst>
                                          <p:attrName>ppt_h</p:attrName>
                                        </p:attrNameLst>
                                      </p:cBhvr>
                                      <p:tavLst>
                                        <p:tav tm="0">
                                          <p:val>
                                            <p:fltVal val="0"/>
                                          </p:val>
                                        </p:tav>
                                        <p:tav tm="100000">
                                          <p:val>
                                            <p:strVal val="#ppt_h"/>
                                          </p:val>
                                        </p:tav>
                                      </p:tavLst>
                                    </p:anim>
                                    <p:animEffect transition="in" filter="fade">
                                      <p:cBhvr>
                                        <p:cTn id="536" dur="500"/>
                                        <p:tgtEl>
                                          <p:spTgt spid="612"/>
                                        </p:tgtEl>
                                      </p:cBhvr>
                                    </p:animEffect>
                                  </p:childTnLst>
                                </p:cTn>
                              </p:par>
                              <p:par>
                                <p:cTn id="537" presetID="53" presetClass="entr" presetSubtype="16" fill="hold" nodeType="withEffect">
                                  <p:stCondLst>
                                    <p:cond delay="0"/>
                                  </p:stCondLst>
                                  <p:childTnLst>
                                    <p:set>
                                      <p:cBhvr>
                                        <p:cTn id="538" dur="1" fill="hold">
                                          <p:stCondLst>
                                            <p:cond delay="0"/>
                                          </p:stCondLst>
                                        </p:cTn>
                                        <p:tgtEl>
                                          <p:spTgt spid="760"/>
                                        </p:tgtEl>
                                        <p:attrNameLst>
                                          <p:attrName>style.visibility</p:attrName>
                                        </p:attrNameLst>
                                      </p:cBhvr>
                                      <p:to>
                                        <p:strVal val="visible"/>
                                      </p:to>
                                    </p:set>
                                    <p:anim calcmode="lin" valueType="num">
                                      <p:cBhvr>
                                        <p:cTn id="539" dur="500" fill="hold"/>
                                        <p:tgtEl>
                                          <p:spTgt spid="760"/>
                                        </p:tgtEl>
                                        <p:attrNameLst>
                                          <p:attrName>ppt_w</p:attrName>
                                        </p:attrNameLst>
                                      </p:cBhvr>
                                      <p:tavLst>
                                        <p:tav tm="0">
                                          <p:val>
                                            <p:fltVal val="0"/>
                                          </p:val>
                                        </p:tav>
                                        <p:tav tm="100000">
                                          <p:val>
                                            <p:strVal val="#ppt_w"/>
                                          </p:val>
                                        </p:tav>
                                      </p:tavLst>
                                    </p:anim>
                                    <p:anim calcmode="lin" valueType="num">
                                      <p:cBhvr>
                                        <p:cTn id="540" dur="500" fill="hold"/>
                                        <p:tgtEl>
                                          <p:spTgt spid="760"/>
                                        </p:tgtEl>
                                        <p:attrNameLst>
                                          <p:attrName>ppt_h</p:attrName>
                                        </p:attrNameLst>
                                      </p:cBhvr>
                                      <p:tavLst>
                                        <p:tav tm="0">
                                          <p:val>
                                            <p:fltVal val="0"/>
                                          </p:val>
                                        </p:tav>
                                        <p:tav tm="100000">
                                          <p:val>
                                            <p:strVal val="#ppt_h"/>
                                          </p:val>
                                        </p:tav>
                                      </p:tavLst>
                                    </p:anim>
                                    <p:animEffect transition="in" filter="fade">
                                      <p:cBhvr>
                                        <p:cTn id="541" dur="500"/>
                                        <p:tgtEl>
                                          <p:spTgt spid="760"/>
                                        </p:tgtEl>
                                      </p:cBhvr>
                                    </p:animEffect>
                                  </p:childTnLst>
                                </p:cTn>
                              </p:par>
                              <p:par>
                                <p:cTn id="542" presetID="53" presetClass="entr" presetSubtype="16" fill="hold" grpId="0" nodeType="withEffect">
                                  <p:stCondLst>
                                    <p:cond delay="0"/>
                                  </p:stCondLst>
                                  <p:childTnLst>
                                    <p:set>
                                      <p:cBhvr>
                                        <p:cTn id="543" dur="1" fill="hold">
                                          <p:stCondLst>
                                            <p:cond delay="0"/>
                                          </p:stCondLst>
                                        </p:cTn>
                                        <p:tgtEl>
                                          <p:spTgt spid="634"/>
                                        </p:tgtEl>
                                        <p:attrNameLst>
                                          <p:attrName>style.visibility</p:attrName>
                                        </p:attrNameLst>
                                      </p:cBhvr>
                                      <p:to>
                                        <p:strVal val="visible"/>
                                      </p:to>
                                    </p:set>
                                    <p:anim calcmode="lin" valueType="num">
                                      <p:cBhvr>
                                        <p:cTn id="544" dur="500" fill="hold"/>
                                        <p:tgtEl>
                                          <p:spTgt spid="634"/>
                                        </p:tgtEl>
                                        <p:attrNameLst>
                                          <p:attrName>ppt_w</p:attrName>
                                        </p:attrNameLst>
                                      </p:cBhvr>
                                      <p:tavLst>
                                        <p:tav tm="0">
                                          <p:val>
                                            <p:fltVal val="0"/>
                                          </p:val>
                                        </p:tav>
                                        <p:tav tm="100000">
                                          <p:val>
                                            <p:strVal val="#ppt_w"/>
                                          </p:val>
                                        </p:tav>
                                      </p:tavLst>
                                    </p:anim>
                                    <p:anim calcmode="lin" valueType="num">
                                      <p:cBhvr>
                                        <p:cTn id="545" dur="500" fill="hold"/>
                                        <p:tgtEl>
                                          <p:spTgt spid="634"/>
                                        </p:tgtEl>
                                        <p:attrNameLst>
                                          <p:attrName>ppt_h</p:attrName>
                                        </p:attrNameLst>
                                      </p:cBhvr>
                                      <p:tavLst>
                                        <p:tav tm="0">
                                          <p:val>
                                            <p:fltVal val="0"/>
                                          </p:val>
                                        </p:tav>
                                        <p:tav tm="100000">
                                          <p:val>
                                            <p:strVal val="#ppt_h"/>
                                          </p:val>
                                        </p:tav>
                                      </p:tavLst>
                                    </p:anim>
                                    <p:animEffect transition="in" filter="fade">
                                      <p:cBhvr>
                                        <p:cTn id="546" dur="500"/>
                                        <p:tgtEl>
                                          <p:spTgt spid="634"/>
                                        </p:tgtEl>
                                      </p:cBhvr>
                                    </p:animEffect>
                                  </p:childTnLst>
                                </p:cTn>
                              </p:par>
                              <p:par>
                                <p:cTn id="547" presetID="53" presetClass="entr" presetSubtype="16" fill="hold" grpId="0" nodeType="withEffect">
                                  <p:stCondLst>
                                    <p:cond delay="0"/>
                                  </p:stCondLst>
                                  <p:childTnLst>
                                    <p:set>
                                      <p:cBhvr>
                                        <p:cTn id="548" dur="1" fill="hold">
                                          <p:stCondLst>
                                            <p:cond delay="0"/>
                                          </p:stCondLst>
                                        </p:cTn>
                                        <p:tgtEl>
                                          <p:spTgt spid="481"/>
                                        </p:tgtEl>
                                        <p:attrNameLst>
                                          <p:attrName>style.visibility</p:attrName>
                                        </p:attrNameLst>
                                      </p:cBhvr>
                                      <p:to>
                                        <p:strVal val="visible"/>
                                      </p:to>
                                    </p:set>
                                    <p:anim calcmode="lin" valueType="num">
                                      <p:cBhvr>
                                        <p:cTn id="549" dur="500" fill="hold"/>
                                        <p:tgtEl>
                                          <p:spTgt spid="481"/>
                                        </p:tgtEl>
                                        <p:attrNameLst>
                                          <p:attrName>ppt_w</p:attrName>
                                        </p:attrNameLst>
                                      </p:cBhvr>
                                      <p:tavLst>
                                        <p:tav tm="0">
                                          <p:val>
                                            <p:fltVal val="0"/>
                                          </p:val>
                                        </p:tav>
                                        <p:tav tm="100000">
                                          <p:val>
                                            <p:strVal val="#ppt_w"/>
                                          </p:val>
                                        </p:tav>
                                      </p:tavLst>
                                    </p:anim>
                                    <p:anim calcmode="lin" valueType="num">
                                      <p:cBhvr>
                                        <p:cTn id="550" dur="500" fill="hold"/>
                                        <p:tgtEl>
                                          <p:spTgt spid="481"/>
                                        </p:tgtEl>
                                        <p:attrNameLst>
                                          <p:attrName>ppt_h</p:attrName>
                                        </p:attrNameLst>
                                      </p:cBhvr>
                                      <p:tavLst>
                                        <p:tav tm="0">
                                          <p:val>
                                            <p:fltVal val="0"/>
                                          </p:val>
                                        </p:tav>
                                        <p:tav tm="100000">
                                          <p:val>
                                            <p:strVal val="#ppt_h"/>
                                          </p:val>
                                        </p:tav>
                                      </p:tavLst>
                                    </p:anim>
                                    <p:animEffect transition="in" filter="fade">
                                      <p:cBhvr>
                                        <p:cTn id="551" dur="500"/>
                                        <p:tgtEl>
                                          <p:spTgt spid="481"/>
                                        </p:tgtEl>
                                      </p:cBhvr>
                                    </p:animEffect>
                                  </p:childTnLst>
                                </p:cTn>
                              </p:par>
                              <p:par>
                                <p:cTn id="552" presetID="53" presetClass="entr" presetSubtype="16" fill="hold" nodeType="withEffect">
                                  <p:stCondLst>
                                    <p:cond delay="0"/>
                                  </p:stCondLst>
                                  <p:childTnLst>
                                    <p:set>
                                      <p:cBhvr>
                                        <p:cTn id="553" dur="1" fill="hold">
                                          <p:stCondLst>
                                            <p:cond delay="0"/>
                                          </p:stCondLst>
                                        </p:cTn>
                                        <p:tgtEl>
                                          <p:spTgt spid="761"/>
                                        </p:tgtEl>
                                        <p:attrNameLst>
                                          <p:attrName>style.visibility</p:attrName>
                                        </p:attrNameLst>
                                      </p:cBhvr>
                                      <p:to>
                                        <p:strVal val="visible"/>
                                      </p:to>
                                    </p:set>
                                    <p:anim calcmode="lin" valueType="num">
                                      <p:cBhvr>
                                        <p:cTn id="554" dur="500" fill="hold"/>
                                        <p:tgtEl>
                                          <p:spTgt spid="761"/>
                                        </p:tgtEl>
                                        <p:attrNameLst>
                                          <p:attrName>ppt_w</p:attrName>
                                        </p:attrNameLst>
                                      </p:cBhvr>
                                      <p:tavLst>
                                        <p:tav tm="0">
                                          <p:val>
                                            <p:fltVal val="0"/>
                                          </p:val>
                                        </p:tav>
                                        <p:tav tm="100000">
                                          <p:val>
                                            <p:strVal val="#ppt_w"/>
                                          </p:val>
                                        </p:tav>
                                      </p:tavLst>
                                    </p:anim>
                                    <p:anim calcmode="lin" valueType="num">
                                      <p:cBhvr>
                                        <p:cTn id="555" dur="500" fill="hold"/>
                                        <p:tgtEl>
                                          <p:spTgt spid="761"/>
                                        </p:tgtEl>
                                        <p:attrNameLst>
                                          <p:attrName>ppt_h</p:attrName>
                                        </p:attrNameLst>
                                      </p:cBhvr>
                                      <p:tavLst>
                                        <p:tav tm="0">
                                          <p:val>
                                            <p:fltVal val="0"/>
                                          </p:val>
                                        </p:tav>
                                        <p:tav tm="100000">
                                          <p:val>
                                            <p:strVal val="#ppt_h"/>
                                          </p:val>
                                        </p:tav>
                                      </p:tavLst>
                                    </p:anim>
                                    <p:animEffect transition="in" filter="fade">
                                      <p:cBhvr>
                                        <p:cTn id="556" dur="500"/>
                                        <p:tgtEl>
                                          <p:spTgt spid="761"/>
                                        </p:tgtEl>
                                      </p:cBhvr>
                                    </p:animEffect>
                                  </p:childTnLst>
                                </p:cTn>
                              </p:par>
                              <p:par>
                                <p:cTn id="557" presetID="53" presetClass="entr" presetSubtype="16" fill="hold" nodeType="withEffect">
                                  <p:stCondLst>
                                    <p:cond delay="0"/>
                                  </p:stCondLst>
                                  <p:childTnLst>
                                    <p:set>
                                      <p:cBhvr>
                                        <p:cTn id="558" dur="1" fill="hold">
                                          <p:stCondLst>
                                            <p:cond delay="0"/>
                                          </p:stCondLst>
                                        </p:cTn>
                                        <p:tgtEl>
                                          <p:spTgt spid="764"/>
                                        </p:tgtEl>
                                        <p:attrNameLst>
                                          <p:attrName>style.visibility</p:attrName>
                                        </p:attrNameLst>
                                      </p:cBhvr>
                                      <p:to>
                                        <p:strVal val="visible"/>
                                      </p:to>
                                    </p:set>
                                    <p:anim calcmode="lin" valueType="num">
                                      <p:cBhvr>
                                        <p:cTn id="559" dur="500" fill="hold"/>
                                        <p:tgtEl>
                                          <p:spTgt spid="764"/>
                                        </p:tgtEl>
                                        <p:attrNameLst>
                                          <p:attrName>ppt_w</p:attrName>
                                        </p:attrNameLst>
                                      </p:cBhvr>
                                      <p:tavLst>
                                        <p:tav tm="0">
                                          <p:val>
                                            <p:fltVal val="0"/>
                                          </p:val>
                                        </p:tav>
                                        <p:tav tm="100000">
                                          <p:val>
                                            <p:strVal val="#ppt_w"/>
                                          </p:val>
                                        </p:tav>
                                      </p:tavLst>
                                    </p:anim>
                                    <p:anim calcmode="lin" valueType="num">
                                      <p:cBhvr>
                                        <p:cTn id="560" dur="500" fill="hold"/>
                                        <p:tgtEl>
                                          <p:spTgt spid="764"/>
                                        </p:tgtEl>
                                        <p:attrNameLst>
                                          <p:attrName>ppt_h</p:attrName>
                                        </p:attrNameLst>
                                      </p:cBhvr>
                                      <p:tavLst>
                                        <p:tav tm="0">
                                          <p:val>
                                            <p:fltVal val="0"/>
                                          </p:val>
                                        </p:tav>
                                        <p:tav tm="100000">
                                          <p:val>
                                            <p:strVal val="#ppt_h"/>
                                          </p:val>
                                        </p:tav>
                                      </p:tavLst>
                                    </p:anim>
                                    <p:animEffect transition="in" filter="fade">
                                      <p:cBhvr>
                                        <p:cTn id="561" dur="500"/>
                                        <p:tgtEl>
                                          <p:spTgt spid="764"/>
                                        </p:tgtEl>
                                      </p:cBhvr>
                                    </p:animEffect>
                                  </p:childTnLst>
                                </p:cTn>
                              </p:par>
                              <p:par>
                                <p:cTn id="562" presetID="53" presetClass="entr" presetSubtype="16" fill="hold" nodeType="withEffect">
                                  <p:stCondLst>
                                    <p:cond delay="0"/>
                                  </p:stCondLst>
                                  <p:childTnLst>
                                    <p:set>
                                      <p:cBhvr>
                                        <p:cTn id="563" dur="1" fill="hold">
                                          <p:stCondLst>
                                            <p:cond delay="0"/>
                                          </p:stCondLst>
                                        </p:cTn>
                                        <p:tgtEl>
                                          <p:spTgt spid="552"/>
                                        </p:tgtEl>
                                        <p:attrNameLst>
                                          <p:attrName>style.visibility</p:attrName>
                                        </p:attrNameLst>
                                      </p:cBhvr>
                                      <p:to>
                                        <p:strVal val="visible"/>
                                      </p:to>
                                    </p:set>
                                    <p:anim calcmode="lin" valueType="num">
                                      <p:cBhvr>
                                        <p:cTn id="564" dur="500" fill="hold"/>
                                        <p:tgtEl>
                                          <p:spTgt spid="552"/>
                                        </p:tgtEl>
                                        <p:attrNameLst>
                                          <p:attrName>ppt_w</p:attrName>
                                        </p:attrNameLst>
                                      </p:cBhvr>
                                      <p:tavLst>
                                        <p:tav tm="0">
                                          <p:val>
                                            <p:fltVal val="0"/>
                                          </p:val>
                                        </p:tav>
                                        <p:tav tm="100000">
                                          <p:val>
                                            <p:strVal val="#ppt_w"/>
                                          </p:val>
                                        </p:tav>
                                      </p:tavLst>
                                    </p:anim>
                                    <p:anim calcmode="lin" valueType="num">
                                      <p:cBhvr>
                                        <p:cTn id="565" dur="500" fill="hold"/>
                                        <p:tgtEl>
                                          <p:spTgt spid="552"/>
                                        </p:tgtEl>
                                        <p:attrNameLst>
                                          <p:attrName>ppt_h</p:attrName>
                                        </p:attrNameLst>
                                      </p:cBhvr>
                                      <p:tavLst>
                                        <p:tav tm="0">
                                          <p:val>
                                            <p:fltVal val="0"/>
                                          </p:val>
                                        </p:tav>
                                        <p:tav tm="100000">
                                          <p:val>
                                            <p:strVal val="#ppt_h"/>
                                          </p:val>
                                        </p:tav>
                                      </p:tavLst>
                                    </p:anim>
                                    <p:animEffect transition="in" filter="fade">
                                      <p:cBhvr>
                                        <p:cTn id="566" dur="500"/>
                                        <p:tgtEl>
                                          <p:spTgt spid="552"/>
                                        </p:tgtEl>
                                      </p:cBhvr>
                                    </p:animEffect>
                                  </p:childTnLst>
                                </p:cTn>
                              </p:par>
                              <p:par>
                                <p:cTn id="567" presetID="53" presetClass="entr" presetSubtype="16" fill="hold" grpId="0" nodeType="withEffect">
                                  <p:stCondLst>
                                    <p:cond delay="0"/>
                                  </p:stCondLst>
                                  <p:childTnLst>
                                    <p:set>
                                      <p:cBhvr>
                                        <p:cTn id="568" dur="1" fill="hold">
                                          <p:stCondLst>
                                            <p:cond delay="0"/>
                                          </p:stCondLst>
                                        </p:cTn>
                                        <p:tgtEl>
                                          <p:spTgt spid="752"/>
                                        </p:tgtEl>
                                        <p:attrNameLst>
                                          <p:attrName>style.visibility</p:attrName>
                                        </p:attrNameLst>
                                      </p:cBhvr>
                                      <p:to>
                                        <p:strVal val="visible"/>
                                      </p:to>
                                    </p:set>
                                    <p:anim calcmode="lin" valueType="num">
                                      <p:cBhvr>
                                        <p:cTn id="569" dur="500" fill="hold"/>
                                        <p:tgtEl>
                                          <p:spTgt spid="752"/>
                                        </p:tgtEl>
                                        <p:attrNameLst>
                                          <p:attrName>ppt_w</p:attrName>
                                        </p:attrNameLst>
                                      </p:cBhvr>
                                      <p:tavLst>
                                        <p:tav tm="0">
                                          <p:val>
                                            <p:fltVal val="0"/>
                                          </p:val>
                                        </p:tav>
                                        <p:tav tm="100000">
                                          <p:val>
                                            <p:strVal val="#ppt_w"/>
                                          </p:val>
                                        </p:tav>
                                      </p:tavLst>
                                    </p:anim>
                                    <p:anim calcmode="lin" valueType="num">
                                      <p:cBhvr>
                                        <p:cTn id="570" dur="500" fill="hold"/>
                                        <p:tgtEl>
                                          <p:spTgt spid="752"/>
                                        </p:tgtEl>
                                        <p:attrNameLst>
                                          <p:attrName>ppt_h</p:attrName>
                                        </p:attrNameLst>
                                      </p:cBhvr>
                                      <p:tavLst>
                                        <p:tav tm="0">
                                          <p:val>
                                            <p:fltVal val="0"/>
                                          </p:val>
                                        </p:tav>
                                        <p:tav tm="100000">
                                          <p:val>
                                            <p:strVal val="#ppt_h"/>
                                          </p:val>
                                        </p:tav>
                                      </p:tavLst>
                                    </p:anim>
                                    <p:animEffect transition="in" filter="fade">
                                      <p:cBhvr>
                                        <p:cTn id="571" dur="500"/>
                                        <p:tgtEl>
                                          <p:spTgt spid="752"/>
                                        </p:tgtEl>
                                      </p:cBhvr>
                                    </p:animEffect>
                                  </p:childTnLst>
                                </p:cTn>
                              </p:par>
                              <p:par>
                                <p:cTn id="572" presetID="53" presetClass="entr" presetSubtype="16" fill="hold" nodeType="withEffect">
                                  <p:stCondLst>
                                    <p:cond delay="0"/>
                                  </p:stCondLst>
                                  <p:childTnLst>
                                    <p:set>
                                      <p:cBhvr>
                                        <p:cTn id="573" dur="1" fill="hold">
                                          <p:stCondLst>
                                            <p:cond delay="0"/>
                                          </p:stCondLst>
                                        </p:cTn>
                                        <p:tgtEl>
                                          <p:spTgt spid="762"/>
                                        </p:tgtEl>
                                        <p:attrNameLst>
                                          <p:attrName>style.visibility</p:attrName>
                                        </p:attrNameLst>
                                      </p:cBhvr>
                                      <p:to>
                                        <p:strVal val="visible"/>
                                      </p:to>
                                    </p:set>
                                    <p:anim calcmode="lin" valueType="num">
                                      <p:cBhvr>
                                        <p:cTn id="574" dur="500" fill="hold"/>
                                        <p:tgtEl>
                                          <p:spTgt spid="762"/>
                                        </p:tgtEl>
                                        <p:attrNameLst>
                                          <p:attrName>ppt_w</p:attrName>
                                        </p:attrNameLst>
                                      </p:cBhvr>
                                      <p:tavLst>
                                        <p:tav tm="0">
                                          <p:val>
                                            <p:fltVal val="0"/>
                                          </p:val>
                                        </p:tav>
                                        <p:tav tm="100000">
                                          <p:val>
                                            <p:strVal val="#ppt_w"/>
                                          </p:val>
                                        </p:tav>
                                      </p:tavLst>
                                    </p:anim>
                                    <p:anim calcmode="lin" valueType="num">
                                      <p:cBhvr>
                                        <p:cTn id="575" dur="500" fill="hold"/>
                                        <p:tgtEl>
                                          <p:spTgt spid="762"/>
                                        </p:tgtEl>
                                        <p:attrNameLst>
                                          <p:attrName>ppt_h</p:attrName>
                                        </p:attrNameLst>
                                      </p:cBhvr>
                                      <p:tavLst>
                                        <p:tav tm="0">
                                          <p:val>
                                            <p:fltVal val="0"/>
                                          </p:val>
                                        </p:tav>
                                        <p:tav tm="100000">
                                          <p:val>
                                            <p:strVal val="#ppt_h"/>
                                          </p:val>
                                        </p:tav>
                                      </p:tavLst>
                                    </p:anim>
                                    <p:animEffect transition="in" filter="fade">
                                      <p:cBhvr>
                                        <p:cTn id="576" dur="500"/>
                                        <p:tgtEl>
                                          <p:spTgt spid="762"/>
                                        </p:tgtEl>
                                      </p:cBhvr>
                                    </p:animEffect>
                                  </p:childTnLst>
                                </p:cTn>
                              </p:par>
                            </p:childTnLst>
                          </p:cTn>
                        </p:par>
                      </p:childTnLst>
                    </p:cTn>
                  </p:par>
                  <p:par>
                    <p:cTn id="577" fill="hold">
                      <p:stCondLst>
                        <p:cond delay="indefinite"/>
                      </p:stCondLst>
                      <p:childTnLst>
                        <p:par>
                          <p:cTn id="578" fill="hold">
                            <p:stCondLst>
                              <p:cond delay="0"/>
                            </p:stCondLst>
                            <p:childTnLst>
                              <p:par>
                                <p:cTn id="579" presetID="53" presetClass="entr" presetSubtype="16" fill="hold" grpId="0" nodeType="clickEffect">
                                  <p:stCondLst>
                                    <p:cond delay="0"/>
                                  </p:stCondLst>
                                  <p:childTnLst>
                                    <p:set>
                                      <p:cBhvr>
                                        <p:cTn id="580" dur="1" fill="hold">
                                          <p:stCondLst>
                                            <p:cond delay="0"/>
                                          </p:stCondLst>
                                        </p:cTn>
                                        <p:tgtEl>
                                          <p:spTgt spid="682"/>
                                        </p:tgtEl>
                                        <p:attrNameLst>
                                          <p:attrName>style.visibility</p:attrName>
                                        </p:attrNameLst>
                                      </p:cBhvr>
                                      <p:to>
                                        <p:strVal val="visible"/>
                                      </p:to>
                                    </p:set>
                                    <p:anim calcmode="lin" valueType="num">
                                      <p:cBhvr>
                                        <p:cTn id="581" dur="500" fill="hold"/>
                                        <p:tgtEl>
                                          <p:spTgt spid="682"/>
                                        </p:tgtEl>
                                        <p:attrNameLst>
                                          <p:attrName>ppt_w</p:attrName>
                                        </p:attrNameLst>
                                      </p:cBhvr>
                                      <p:tavLst>
                                        <p:tav tm="0">
                                          <p:val>
                                            <p:fltVal val="0"/>
                                          </p:val>
                                        </p:tav>
                                        <p:tav tm="100000">
                                          <p:val>
                                            <p:strVal val="#ppt_w"/>
                                          </p:val>
                                        </p:tav>
                                      </p:tavLst>
                                    </p:anim>
                                    <p:anim calcmode="lin" valueType="num">
                                      <p:cBhvr>
                                        <p:cTn id="582" dur="500" fill="hold"/>
                                        <p:tgtEl>
                                          <p:spTgt spid="682"/>
                                        </p:tgtEl>
                                        <p:attrNameLst>
                                          <p:attrName>ppt_h</p:attrName>
                                        </p:attrNameLst>
                                      </p:cBhvr>
                                      <p:tavLst>
                                        <p:tav tm="0">
                                          <p:val>
                                            <p:fltVal val="0"/>
                                          </p:val>
                                        </p:tav>
                                        <p:tav tm="100000">
                                          <p:val>
                                            <p:strVal val="#ppt_h"/>
                                          </p:val>
                                        </p:tav>
                                      </p:tavLst>
                                    </p:anim>
                                    <p:animEffect transition="in" filter="fade">
                                      <p:cBhvr>
                                        <p:cTn id="583" dur="500"/>
                                        <p:tgtEl>
                                          <p:spTgt spid="682"/>
                                        </p:tgtEl>
                                      </p:cBhvr>
                                    </p:animEffect>
                                  </p:childTnLst>
                                </p:cTn>
                              </p:par>
                            </p:childTnLst>
                          </p:cTn>
                        </p:par>
                        <p:par>
                          <p:cTn id="584" fill="hold">
                            <p:stCondLst>
                              <p:cond delay="500"/>
                            </p:stCondLst>
                            <p:childTnLst>
                              <p:par>
                                <p:cTn id="585" presetID="53" presetClass="entr" presetSubtype="16" fill="hold" grpId="0" nodeType="afterEffect">
                                  <p:stCondLst>
                                    <p:cond delay="0"/>
                                  </p:stCondLst>
                                  <p:childTnLst>
                                    <p:set>
                                      <p:cBhvr>
                                        <p:cTn id="586" dur="1" fill="hold">
                                          <p:stCondLst>
                                            <p:cond delay="0"/>
                                          </p:stCondLst>
                                        </p:cTn>
                                        <p:tgtEl>
                                          <p:spTgt spid="681"/>
                                        </p:tgtEl>
                                        <p:attrNameLst>
                                          <p:attrName>style.visibility</p:attrName>
                                        </p:attrNameLst>
                                      </p:cBhvr>
                                      <p:to>
                                        <p:strVal val="visible"/>
                                      </p:to>
                                    </p:set>
                                    <p:anim calcmode="lin" valueType="num">
                                      <p:cBhvr>
                                        <p:cTn id="587" dur="500" fill="hold"/>
                                        <p:tgtEl>
                                          <p:spTgt spid="681"/>
                                        </p:tgtEl>
                                        <p:attrNameLst>
                                          <p:attrName>ppt_w</p:attrName>
                                        </p:attrNameLst>
                                      </p:cBhvr>
                                      <p:tavLst>
                                        <p:tav tm="0">
                                          <p:val>
                                            <p:fltVal val="0"/>
                                          </p:val>
                                        </p:tav>
                                        <p:tav tm="100000">
                                          <p:val>
                                            <p:strVal val="#ppt_w"/>
                                          </p:val>
                                        </p:tav>
                                      </p:tavLst>
                                    </p:anim>
                                    <p:anim calcmode="lin" valueType="num">
                                      <p:cBhvr>
                                        <p:cTn id="588" dur="500" fill="hold"/>
                                        <p:tgtEl>
                                          <p:spTgt spid="681"/>
                                        </p:tgtEl>
                                        <p:attrNameLst>
                                          <p:attrName>ppt_h</p:attrName>
                                        </p:attrNameLst>
                                      </p:cBhvr>
                                      <p:tavLst>
                                        <p:tav tm="0">
                                          <p:val>
                                            <p:fltVal val="0"/>
                                          </p:val>
                                        </p:tav>
                                        <p:tav tm="100000">
                                          <p:val>
                                            <p:strVal val="#ppt_h"/>
                                          </p:val>
                                        </p:tav>
                                      </p:tavLst>
                                    </p:anim>
                                    <p:animEffect transition="in" filter="fade">
                                      <p:cBhvr>
                                        <p:cTn id="589" dur="500"/>
                                        <p:tgtEl>
                                          <p:spTgt spid="681"/>
                                        </p:tgtEl>
                                      </p:cBhvr>
                                    </p:animEffect>
                                  </p:childTnLst>
                                </p:cTn>
                              </p:par>
                            </p:childTnLst>
                          </p:cTn>
                        </p:par>
                      </p:childTnLst>
                    </p:cTn>
                  </p:par>
                  <p:par>
                    <p:cTn id="590" fill="hold">
                      <p:stCondLst>
                        <p:cond delay="indefinite"/>
                      </p:stCondLst>
                      <p:childTnLst>
                        <p:par>
                          <p:cTn id="591" fill="hold">
                            <p:stCondLst>
                              <p:cond delay="0"/>
                            </p:stCondLst>
                            <p:childTnLst>
                              <p:par>
                                <p:cTn id="592" presetID="53" presetClass="entr" presetSubtype="16" fill="hold" grpId="0" nodeType="clickEffect">
                                  <p:stCondLst>
                                    <p:cond delay="0"/>
                                  </p:stCondLst>
                                  <p:childTnLst>
                                    <p:set>
                                      <p:cBhvr>
                                        <p:cTn id="593" dur="1" fill="hold">
                                          <p:stCondLst>
                                            <p:cond delay="0"/>
                                          </p:stCondLst>
                                        </p:cTn>
                                        <p:tgtEl>
                                          <p:spTgt spid="392"/>
                                        </p:tgtEl>
                                        <p:attrNameLst>
                                          <p:attrName>style.visibility</p:attrName>
                                        </p:attrNameLst>
                                      </p:cBhvr>
                                      <p:to>
                                        <p:strVal val="visible"/>
                                      </p:to>
                                    </p:set>
                                    <p:anim calcmode="lin" valueType="num">
                                      <p:cBhvr>
                                        <p:cTn id="594" dur="500" fill="hold"/>
                                        <p:tgtEl>
                                          <p:spTgt spid="392"/>
                                        </p:tgtEl>
                                        <p:attrNameLst>
                                          <p:attrName>ppt_w</p:attrName>
                                        </p:attrNameLst>
                                      </p:cBhvr>
                                      <p:tavLst>
                                        <p:tav tm="0">
                                          <p:val>
                                            <p:fltVal val="0"/>
                                          </p:val>
                                        </p:tav>
                                        <p:tav tm="100000">
                                          <p:val>
                                            <p:strVal val="#ppt_w"/>
                                          </p:val>
                                        </p:tav>
                                      </p:tavLst>
                                    </p:anim>
                                    <p:anim calcmode="lin" valueType="num">
                                      <p:cBhvr>
                                        <p:cTn id="595" dur="500" fill="hold"/>
                                        <p:tgtEl>
                                          <p:spTgt spid="392"/>
                                        </p:tgtEl>
                                        <p:attrNameLst>
                                          <p:attrName>ppt_h</p:attrName>
                                        </p:attrNameLst>
                                      </p:cBhvr>
                                      <p:tavLst>
                                        <p:tav tm="0">
                                          <p:val>
                                            <p:fltVal val="0"/>
                                          </p:val>
                                        </p:tav>
                                        <p:tav tm="100000">
                                          <p:val>
                                            <p:strVal val="#ppt_h"/>
                                          </p:val>
                                        </p:tav>
                                      </p:tavLst>
                                    </p:anim>
                                    <p:animEffect transition="in" filter="fade">
                                      <p:cBhvr>
                                        <p:cTn id="596" dur="500"/>
                                        <p:tgtEl>
                                          <p:spTgt spid="392"/>
                                        </p:tgtEl>
                                      </p:cBhvr>
                                    </p:animEffect>
                                  </p:childTnLst>
                                </p:cTn>
                              </p:par>
                            </p:childTnLst>
                          </p:cTn>
                        </p:par>
                        <p:par>
                          <p:cTn id="597" fill="hold">
                            <p:stCondLst>
                              <p:cond delay="500"/>
                            </p:stCondLst>
                            <p:childTnLst>
                              <p:par>
                                <p:cTn id="598" presetID="53" presetClass="entr" presetSubtype="16" fill="hold" grpId="0" nodeType="afterEffect">
                                  <p:stCondLst>
                                    <p:cond delay="0"/>
                                  </p:stCondLst>
                                  <p:childTnLst>
                                    <p:set>
                                      <p:cBhvr>
                                        <p:cTn id="599" dur="1" fill="hold">
                                          <p:stCondLst>
                                            <p:cond delay="0"/>
                                          </p:stCondLst>
                                        </p:cTn>
                                        <p:tgtEl>
                                          <p:spTgt spid="390"/>
                                        </p:tgtEl>
                                        <p:attrNameLst>
                                          <p:attrName>style.visibility</p:attrName>
                                        </p:attrNameLst>
                                      </p:cBhvr>
                                      <p:to>
                                        <p:strVal val="visible"/>
                                      </p:to>
                                    </p:set>
                                    <p:anim calcmode="lin" valueType="num">
                                      <p:cBhvr>
                                        <p:cTn id="600" dur="500" fill="hold"/>
                                        <p:tgtEl>
                                          <p:spTgt spid="390"/>
                                        </p:tgtEl>
                                        <p:attrNameLst>
                                          <p:attrName>ppt_w</p:attrName>
                                        </p:attrNameLst>
                                      </p:cBhvr>
                                      <p:tavLst>
                                        <p:tav tm="0">
                                          <p:val>
                                            <p:fltVal val="0"/>
                                          </p:val>
                                        </p:tav>
                                        <p:tav tm="100000">
                                          <p:val>
                                            <p:strVal val="#ppt_w"/>
                                          </p:val>
                                        </p:tav>
                                      </p:tavLst>
                                    </p:anim>
                                    <p:anim calcmode="lin" valueType="num">
                                      <p:cBhvr>
                                        <p:cTn id="601" dur="500" fill="hold"/>
                                        <p:tgtEl>
                                          <p:spTgt spid="390"/>
                                        </p:tgtEl>
                                        <p:attrNameLst>
                                          <p:attrName>ppt_h</p:attrName>
                                        </p:attrNameLst>
                                      </p:cBhvr>
                                      <p:tavLst>
                                        <p:tav tm="0">
                                          <p:val>
                                            <p:fltVal val="0"/>
                                          </p:val>
                                        </p:tav>
                                        <p:tav tm="100000">
                                          <p:val>
                                            <p:strVal val="#ppt_h"/>
                                          </p:val>
                                        </p:tav>
                                      </p:tavLst>
                                    </p:anim>
                                    <p:animEffect transition="in" filter="fade">
                                      <p:cBhvr>
                                        <p:cTn id="602" dur="500"/>
                                        <p:tgtEl>
                                          <p:spTgt spid="390"/>
                                        </p:tgtEl>
                                      </p:cBhvr>
                                    </p:animEffect>
                                  </p:childTnLst>
                                </p:cTn>
                              </p:par>
                            </p:childTnLst>
                          </p:cTn>
                        </p:par>
                        <p:par>
                          <p:cTn id="603" fill="hold">
                            <p:stCondLst>
                              <p:cond delay="1000"/>
                            </p:stCondLst>
                            <p:childTnLst>
                              <p:par>
                                <p:cTn id="604" presetID="53" presetClass="entr" presetSubtype="16" fill="hold" nodeType="afterEffect">
                                  <p:stCondLst>
                                    <p:cond delay="0"/>
                                  </p:stCondLst>
                                  <p:childTnLst>
                                    <p:set>
                                      <p:cBhvr>
                                        <p:cTn id="605" dur="1" fill="hold">
                                          <p:stCondLst>
                                            <p:cond delay="0"/>
                                          </p:stCondLst>
                                        </p:cTn>
                                        <p:tgtEl>
                                          <p:spTgt spid="28"/>
                                        </p:tgtEl>
                                        <p:attrNameLst>
                                          <p:attrName>style.visibility</p:attrName>
                                        </p:attrNameLst>
                                      </p:cBhvr>
                                      <p:to>
                                        <p:strVal val="visible"/>
                                      </p:to>
                                    </p:set>
                                    <p:anim calcmode="lin" valueType="num">
                                      <p:cBhvr>
                                        <p:cTn id="606" dur="500" fill="hold"/>
                                        <p:tgtEl>
                                          <p:spTgt spid="28"/>
                                        </p:tgtEl>
                                        <p:attrNameLst>
                                          <p:attrName>ppt_w</p:attrName>
                                        </p:attrNameLst>
                                      </p:cBhvr>
                                      <p:tavLst>
                                        <p:tav tm="0">
                                          <p:val>
                                            <p:fltVal val="0"/>
                                          </p:val>
                                        </p:tav>
                                        <p:tav tm="100000">
                                          <p:val>
                                            <p:strVal val="#ppt_w"/>
                                          </p:val>
                                        </p:tav>
                                      </p:tavLst>
                                    </p:anim>
                                    <p:anim calcmode="lin" valueType="num">
                                      <p:cBhvr>
                                        <p:cTn id="607" dur="500" fill="hold"/>
                                        <p:tgtEl>
                                          <p:spTgt spid="28"/>
                                        </p:tgtEl>
                                        <p:attrNameLst>
                                          <p:attrName>ppt_h</p:attrName>
                                        </p:attrNameLst>
                                      </p:cBhvr>
                                      <p:tavLst>
                                        <p:tav tm="0">
                                          <p:val>
                                            <p:fltVal val="0"/>
                                          </p:val>
                                        </p:tav>
                                        <p:tav tm="100000">
                                          <p:val>
                                            <p:strVal val="#ppt_h"/>
                                          </p:val>
                                        </p:tav>
                                      </p:tavLst>
                                    </p:anim>
                                    <p:animEffect transition="in" filter="fade">
                                      <p:cBhvr>
                                        <p:cTn id="608" dur="500"/>
                                        <p:tgtEl>
                                          <p:spTgt spid="28"/>
                                        </p:tgtEl>
                                      </p:cBhvr>
                                    </p:animEffect>
                                  </p:childTnLst>
                                </p:cTn>
                              </p:par>
                            </p:childTnLst>
                          </p:cTn>
                        </p:par>
                      </p:childTnLst>
                    </p:cTn>
                  </p:par>
                  <p:par>
                    <p:cTn id="609" fill="hold">
                      <p:stCondLst>
                        <p:cond delay="indefinite"/>
                      </p:stCondLst>
                      <p:childTnLst>
                        <p:par>
                          <p:cTn id="610" fill="hold">
                            <p:stCondLst>
                              <p:cond delay="0"/>
                            </p:stCondLst>
                            <p:childTnLst>
                              <p:par>
                                <p:cTn id="611" presetID="53" presetClass="entr" presetSubtype="16" fill="hold" nodeType="clickEffect">
                                  <p:stCondLst>
                                    <p:cond delay="0"/>
                                  </p:stCondLst>
                                  <p:childTnLst>
                                    <p:set>
                                      <p:cBhvr>
                                        <p:cTn id="612" dur="1" fill="hold">
                                          <p:stCondLst>
                                            <p:cond delay="0"/>
                                          </p:stCondLst>
                                        </p:cTn>
                                        <p:tgtEl>
                                          <p:spTgt spid="475"/>
                                        </p:tgtEl>
                                        <p:attrNameLst>
                                          <p:attrName>style.visibility</p:attrName>
                                        </p:attrNameLst>
                                      </p:cBhvr>
                                      <p:to>
                                        <p:strVal val="visible"/>
                                      </p:to>
                                    </p:set>
                                    <p:anim calcmode="lin" valueType="num">
                                      <p:cBhvr>
                                        <p:cTn id="613" dur="500" fill="hold"/>
                                        <p:tgtEl>
                                          <p:spTgt spid="475"/>
                                        </p:tgtEl>
                                        <p:attrNameLst>
                                          <p:attrName>ppt_w</p:attrName>
                                        </p:attrNameLst>
                                      </p:cBhvr>
                                      <p:tavLst>
                                        <p:tav tm="0">
                                          <p:val>
                                            <p:fltVal val="0"/>
                                          </p:val>
                                        </p:tav>
                                        <p:tav tm="100000">
                                          <p:val>
                                            <p:strVal val="#ppt_w"/>
                                          </p:val>
                                        </p:tav>
                                      </p:tavLst>
                                    </p:anim>
                                    <p:anim calcmode="lin" valueType="num">
                                      <p:cBhvr>
                                        <p:cTn id="614" dur="500" fill="hold"/>
                                        <p:tgtEl>
                                          <p:spTgt spid="475"/>
                                        </p:tgtEl>
                                        <p:attrNameLst>
                                          <p:attrName>ppt_h</p:attrName>
                                        </p:attrNameLst>
                                      </p:cBhvr>
                                      <p:tavLst>
                                        <p:tav tm="0">
                                          <p:val>
                                            <p:fltVal val="0"/>
                                          </p:val>
                                        </p:tav>
                                        <p:tav tm="100000">
                                          <p:val>
                                            <p:strVal val="#ppt_h"/>
                                          </p:val>
                                        </p:tav>
                                      </p:tavLst>
                                    </p:anim>
                                    <p:animEffect transition="in" filter="fade">
                                      <p:cBhvr>
                                        <p:cTn id="615" dur="500"/>
                                        <p:tgtEl>
                                          <p:spTgt spid="475"/>
                                        </p:tgtEl>
                                      </p:cBhvr>
                                    </p:animEffect>
                                  </p:childTnLst>
                                </p:cTn>
                              </p:par>
                              <p:par>
                                <p:cTn id="616" presetID="22" presetClass="entr" presetSubtype="1" fill="hold" nodeType="withEffect">
                                  <p:stCondLst>
                                    <p:cond delay="0"/>
                                  </p:stCondLst>
                                  <p:childTnLst>
                                    <p:set>
                                      <p:cBhvr>
                                        <p:cTn id="617" dur="1" fill="hold">
                                          <p:stCondLst>
                                            <p:cond delay="0"/>
                                          </p:stCondLst>
                                        </p:cTn>
                                        <p:tgtEl>
                                          <p:spTgt spid="716"/>
                                        </p:tgtEl>
                                        <p:attrNameLst>
                                          <p:attrName>style.visibility</p:attrName>
                                        </p:attrNameLst>
                                      </p:cBhvr>
                                      <p:to>
                                        <p:strVal val="visible"/>
                                      </p:to>
                                    </p:set>
                                    <p:animEffect transition="in" filter="wipe(up)">
                                      <p:cBhvr>
                                        <p:cTn id="618" dur="500"/>
                                        <p:tgtEl>
                                          <p:spTgt spid="716"/>
                                        </p:tgtEl>
                                      </p:cBhvr>
                                    </p:animEffect>
                                  </p:childTnLst>
                                </p:cTn>
                              </p:par>
                            </p:childTnLst>
                          </p:cTn>
                        </p:par>
                      </p:childTnLst>
                    </p:cTn>
                  </p:par>
                  <p:par>
                    <p:cTn id="619" fill="hold">
                      <p:stCondLst>
                        <p:cond delay="indefinite"/>
                      </p:stCondLst>
                      <p:childTnLst>
                        <p:par>
                          <p:cTn id="620" fill="hold">
                            <p:stCondLst>
                              <p:cond delay="0"/>
                            </p:stCondLst>
                            <p:childTnLst>
                              <p:par>
                                <p:cTn id="621" presetID="53" presetClass="entr" presetSubtype="16" fill="hold" grpId="0" nodeType="clickEffect">
                                  <p:stCondLst>
                                    <p:cond delay="0"/>
                                  </p:stCondLst>
                                  <p:childTnLst>
                                    <p:set>
                                      <p:cBhvr>
                                        <p:cTn id="622" dur="1" fill="hold">
                                          <p:stCondLst>
                                            <p:cond delay="0"/>
                                          </p:stCondLst>
                                        </p:cTn>
                                        <p:tgtEl>
                                          <p:spTgt spid="575"/>
                                        </p:tgtEl>
                                        <p:attrNameLst>
                                          <p:attrName>style.visibility</p:attrName>
                                        </p:attrNameLst>
                                      </p:cBhvr>
                                      <p:to>
                                        <p:strVal val="visible"/>
                                      </p:to>
                                    </p:set>
                                    <p:anim calcmode="lin" valueType="num">
                                      <p:cBhvr>
                                        <p:cTn id="623" dur="500" fill="hold"/>
                                        <p:tgtEl>
                                          <p:spTgt spid="575"/>
                                        </p:tgtEl>
                                        <p:attrNameLst>
                                          <p:attrName>ppt_w</p:attrName>
                                        </p:attrNameLst>
                                      </p:cBhvr>
                                      <p:tavLst>
                                        <p:tav tm="0">
                                          <p:val>
                                            <p:fltVal val="0"/>
                                          </p:val>
                                        </p:tav>
                                        <p:tav tm="100000">
                                          <p:val>
                                            <p:strVal val="#ppt_w"/>
                                          </p:val>
                                        </p:tav>
                                      </p:tavLst>
                                    </p:anim>
                                    <p:anim calcmode="lin" valueType="num">
                                      <p:cBhvr>
                                        <p:cTn id="624" dur="500" fill="hold"/>
                                        <p:tgtEl>
                                          <p:spTgt spid="575"/>
                                        </p:tgtEl>
                                        <p:attrNameLst>
                                          <p:attrName>ppt_h</p:attrName>
                                        </p:attrNameLst>
                                      </p:cBhvr>
                                      <p:tavLst>
                                        <p:tav tm="0">
                                          <p:val>
                                            <p:fltVal val="0"/>
                                          </p:val>
                                        </p:tav>
                                        <p:tav tm="100000">
                                          <p:val>
                                            <p:strVal val="#ppt_h"/>
                                          </p:val>
                                        </p:tav>
                                      </p:tavLst>
                                    </p:anim>
                                    <p:animEffect transition="in" filter="fade">
                                      <p:cBhvr>
                                        <p:cTn id="625" dur="500"/>
                                        <p:tgtEl>
                                          <p:spTgt spid="575"/>
                                        </p:tgtEl>
                                      </p:cBhvr>
                                    </p:animEffect>
                                  </p:childTnLst>
                                </p:cTn>
                              </p:par>
                              <p:par>
                                <p:cTn id="626" presetID="53" presetClass="entr" presetSubtype="16" fill="hold" nodeType="withEffect">
                                  <p:stCondLst>
                                    <p:cond delay="0"/>
                                  </p:stCondLst>
                                  <p:childTnLst>
                                    <p:set>
                                      <p:cBhvr>
                                        <p:cTn id="627" dur="1" fill="hold">
                                          <p:stCondLst>
                                            <p:cond delay="0"/>
                                          </p:stCondLst>
                                        </p:cTn>
                                        <p:tgtEl>
                                          <p:spTgt spid="35"/>
                                        </p:tgtEl>
                                        <p:attrNameLst>
                                          <p:attrName>style.visibility</p:attrName>
                                        </p:attrNameLst>
                                      </p:cBhvr>
                                      <p:to>
                                        <p:strVal val="visible"/>
                                      </p:to>
                                    </p:set>
                                    <p:anim calcmode="lin" valueType="num">
                                      <p:cBhvr>
                                        <p:cTn id="628" dur="500" fill="hold"/>
                                        <p:tgtEl>
                                          <p:spTgt spid="35"/>
                                        </p:tgtEl>
                                        <p:attrNameLst>
                                          <p:attrName>ppt_w</p:attrName>
                                        </p:attrNameLst>
                                      </p:cBhvr>
                                      <p:tavLst>
                                        <p:tav tm="0">
                                          <p:val>
                                            <p:fltVal val="0"/>
                                          </p:val>
                                        </p:tav>
                                        <p:tav tm="100000">
                                          <p:val>
                                            <p:strVal val="#ppt_w"/>
                                          </p:val>
                                        </p:tav>
                                      </p:tavLst>
                                    </p:anim>
                                    <p:anim calcmode="lin" valueType="num">
                                      <p:cBhvr>
                                        <p:cTn id="629" dur="500" fill="hold"/>
                                        <p:tgtEl>
                                          <p:spTgt spid="35"/>
                                        </p:tgtEl>
                                        <p:attrNameLst>
                                          <p:attrName>ppt_h</p:attrName>
                                        </p:attrNameLst>
                                      </p:cBhvr>
                                      <p:tavLst>
                                        <p:tav tm="0">
                                          <p:val>
                                            <p:fltVal val="0"/>
                                          </p:val>
                                        </p:tav>
                                        <p:tav tm="100000">
                                          <p:val>
                                            <p:strVal val="#ppt_h"/>
                                          </p:val>
                                        </p:tav>
                                      </p:tavLst>
                                    </p:anim>
                                    <p:animEffect transition="in" filter="fade">
                                      <p:cBhvr>
                                        <p:cTn id="630" dur="500"/>
                                        <p:tgtEl>
                                          <p:spTgt spid="35"/>
                                        </p:tgtEl>
                                      </p:cBhvr>
                                    </p:animEffect>
                                  </p:childTnLst>
                                </p:cTn>
                              </p:par>
                              <p:par>
                                <p:cTn id="631" presetID="53" presetClass="entr" presetSubtype="16" fill="hold" nodeType="withEffect">
                                  <p:stCondLst>
                                    <p:cond delay="0"/>
                                  </p:stCondLst>
                                  <p:childTnLst>
                                    <p:set>
                                      <p:cBhvr>
                                        <p:cTn id="632" dur="1" fill="hold">
                                          <p:stCondLst>
                                            <p:cond delay="0"/>
                                          </p:stCondLst>
                                        </p:cTn>
                                        <p:tgtEl>
                                          <p:spTgt spid="26"/>
                                        </p:tgtEl>
                                        <p:attrNameLst>
                                          <p:attrName>style.visibility</p:attrName>
                                        </p:attrNameLst>
                                      </p:cBhvr>
                                      <p:to>
                                        <p:strVal val="visible"/>
                                      </p:to>
                                    </p:set>
                                    <p:anim calcmode="lin" valueType="num">
                                      <p:cBhvr>
                                        <p:cTn id="633" dur="500" fill="hold"/>
                                        <p:tgtEl>
                                          <p:spTgt spid="26"/>
                                        </p:tgtEl>
                                        <p:attrNameLst>
                                          <p:attrName>ppt_w</p:attrName>
                                        </p:attrNameLst>
                                      </p:cBhvr>
                                      <p:tavLst>
                                        <p:tav tm="0">
                                          <p:val>
                                            <p:fltVal val="0"/>
                                          </p:val>
                                        </p:tav>
                                        <p:tav tm="100000">
                                          <p:val>
                                            <p:strVal val="#ppt_w"/>
                                          </p:val>
                                        </p:tav>
                                      </p:tavLst>
                                    </p:anim>
                                    <p:anim calcmode="lin" valueType="num">
                                      <p:cBhvr>
                                        <p:cTn id="634" dur="500" fill="hold"/>
                                        <p:tgtEl>
                                          <p:spTgt spid="26"/>
                                        </p:tgtEl>
                                        <p:attrNameLst>
                                          <p:attrName>ppt_h</p:attrName>
                                        </p:attrNameLst>
                                      </p:cBhvr>
                                      <p:tavLst>
                                        <p:tav tm="0">
                                          <p:val>
                                            <p:fltVal val="0"/>
                                          </p:val>
                                        </p:tav>
                                        <p:tav tm="100000">
                                          <p:val>
                                            <p:strVal val="#ppt_h"/>
                                          </p:val>
                                        </p:tav>
                                      </p:tavLst>
                                    </p:anim>
                                    <p:animEffect transition="in" filter="fade">
                                      <p:cBhvr>
                                        <p:cTn id="635" dur="500"/>
                                        <p:tgtEl>
                                          <p:spTgt spid="26"/>
                                        </p:tgtEl>
                                      </p:cBhvr>
                                    </p:animEffect>
                                  </p:childTnLst>
                                </p:cTn>
                              </p:par>
                            </p:childTnLst>
                          </p:cTn>
                        </p:par>
                        <p:par>
                          <p:cTn id="636" fill="hold">
                            <p:stCondLst>
                              <p:cond delay="500"/>
                            </p:stCondLst>
                            <p:childTnLst>
                              <p:par>
                                <p:cTn id="637" presetID="22" presetClass="entr" presetSubtype="2" fill="hold" nodeType="afterEffect">
                                  <p:stCondLst>
                                    <p:cond delay="0"/>
                                  </p:stCondLst>
                                  <p:childTnLst>
                                    <p:set>
                                      <p:cBhvr>
                                        <p:cTn id="638" dur="1" fill="hold">
                                          <p:stCondLst>
                                            <p:cond delay="0"/>
                                          </p:stCondLst>
                                        </p:cTn>
                                        <p:tgtEl>
                                          <p:spTgt spid="4"/>
                                        </p:tgtEl>
                                        <p:attrNameLst>
                                          <p:attrName>style.visibility</p:attrName>
                                        </p:attrNameLst>
                                      </p:cBhvr>
                                      <p:to>
                                        <p:strVal val="visible"/>
                                      </p:to>
                                    </p:set>
                                    <p:animEffect transition="in" filter="wipe(right)">
                                      <p:cBhvr>
                                        <p:cTn id="639" dur="500"/>
                                        <p:tgtEl>
                                          <p:spTgt spid="4"/>
                                        </p:tgtEl>
                                      </p:cBhvr>
                                    </p:animEffect>
                                  </p:childTnLst>
                                </p:cTn>
                              </p:par>
                            </p:childTnLst>
                          </p:cTn>
                        </p:par>
                      </p:childTnLst>
                    </p:cTn>
                  </p:par>
                  <p:par>
                    <p:cTn id="640" fill="hold">
                      <p:stCondLst>
                        <p:cond delay="indefinite"/>
                      </p:stCondLst>
                      <p:childTnLst>
                        <p:par>
                          <p:cTn id="641" fill="hold">
                            <p:stCondLst>
                              <p:cond delay="0"/>
                            </p:stCondLst>
                            <p:childTnLst>
                              <p:par>
                                <p:cTn id="642" presetID="53" presetClass="entr" presetSubtype="16" fill="hold" nodeType="clickEffect">
                                  <p:stCondLst>
                                    <p:cond delay="0"/>
                                  </p:stCondLst>
                                  <p:childTnLst>
                                    <p:set>
                                      <p:cBhvr>
                                        <p:cTn id="643" dur="1" fill="hold">
                                          <p:stCondLst>
                                            <p:cond delay="0"/>
                                          </p:stCondLst>
                                        </p:cTn>
                                        <p:tgtEl>
                                          <p:spTgt spid="84"/>
                                        </p:tgtEl>
                                        <p:attrNameLst>
                                          <p:attrName>style.visibility</p:attrName>
                                        </p:attrNameLst>
                                      </p:cBhvr>
                                      <p:to>
                                        <p:strVal val="visible"/>
                                      </p:to>
                                    </p:set>
                                    <p:anim calcmode="lin" valueType="num">
                                      <p:cBhvr>
                                        <p:cTn id="644" dur="500" fill="hold"/>
                                        <p:tgtEl>
                                          <p:spTgt spid="84"/>
                                        </p:tgtEl>
                                        <p:attrNameLst>
                                          <p:attrName>ppt_w</p:attrName>
                                        </p:attrNameLst>
                                      </p:cBhvr>
                                      <p:tavLst>
                                        <p:tav tm="0">
                                          <p:val>
                                            <p:fltVal val="0"/>
                                          </p:val>
                                        </p:tav>
                                        <p:tav tm="100000">
                                          <p:val>
                                            <p:strVal val="#ppt_w"/>
                                          </p:val>
                                        </p:tav>
                                      </p:tavLst>
                                    </p:anim>
                                    <p:anim calcmode="lin" valueType="num">
                                      <p:cBhvr>
                                        <p:cTn id="645" dur="500" fill="hold"/>
                                        <p:tgtEl>
                                          <p:spTgt spid="84"/>
                                        </p:tgtEl>
                                        <p:attrNameLst>
                                          <p:attrName>ppt_h</p:attrName>
                                        </p:attrNameLst>
                                      </p:cBhvr>
                                      <p:tavLst>
                                        <p:tav tm="0">
                                          <p:val>
                                            <p:fltVal val="0"/>
                                          </p:val>
                                        </p:tav>
                                        <p:tav tm="100000">
                                          <p:val>
                                            <p:strVal val="#ppt_h"/>
                                          </p:val>
                                        </p:tav>
                                      </p:tavLst>
                                    </p:anim>
                                    <p:animEffect transition="in" filter="fade">
                                      <p:cBhvr>
                                        <p:cTn id="646" dur="500"/>
                                        <p:tgtEl>
                                          <p:spTgt spid="84"/>
                                        </p:tgtEl>
                                      </p:cBhvr>
                                    </p:animEffect>
                                  </p:childTnLst>
                                </p:cTn>
                              </p:par>
                            </p:childTnLst>
                          </p:cTn>
                        </p:par>
                      </p:childTnLst>
                    </p:cTn>
                  </p:par>
                  <p:par>
                    <p:cTn id="647" fill="hold">
                      <p:stCondLst>
                        <p:cond delay="indefinite"/>
                      </p:stCondLst>
                      <p:childTnLst>
                        <p:par>
                          <p:cTn id="648" fill="hold">
                            <p:stCondLst>
                              <p:cond delay="0"/>
                            </p:stCondLst>
                            <p:childTnLst>
                              <p:par>
                                <p:cTn id="649" presetID="53" presetClass="entr" presetSubtype="16" fill="hold" grpId="0" nodeType="clickEffect">
                                  <p:stCondLst>
                                    <p:cond delay="0"/>
                                  </p:stCondLst>
                                  <p:childTnLst>
                                    <p:set>
                                      <p:cBhvr>
                                        <p:cTn id="650" dur="1" fill="hold">
                                          <p:stCondLst>
                                            <p:cond delay="0"/>
                                          </p:stCondLst>
                                        </p:cTn>
                                        <p:tgtEl>
                                          <p:spTgt spid="670"/>
                                        </p:tgtEl>
                                        <p:attrNameLst>
                                          <p:attrName>style.visibility</p:attrName>
                                        </p:attrNameLst>
                                      </p:cBhvr>
                                      <p:to>
                                        <p:strVal val="visible"/>
                                      </p:to>
                                    </p:set>
                                    <p:anim calcmode="lin" valueType="num">
                                      <p:cBhvr>
                                        <p:cTn id="651" dur="500" fill="hold"/>
                                        <p:tgtEl>
                                          <p:spTgt spid="670"/>
                                        </p:tgtEl>
                                        <p:attrNameLst>
                                          <p:attrName>ppt_w</p:attrName>
                                        </p:attrNameLst>
                                      </p:cBhvr>
                                      <p:tavLst>
                                        <p:tav tm="0">
                                          <p:val>
                                            <p:fltVal val="0"/>
                                          </p:val>
                                        </p:tav>
                                        <p:tav tm="100000">
                                          <p:val>
                                            <p:strVal val="#ppt_w"/>
                                          </p:val>
                                        </p:tav>
                                      </p:tavLst>
                                    </p:anim>
                                    <p:anim calcmode="lin" valueType="num">
                                      <p:cBhvr>
                                        <p:cTn id="652" dur="500" fill="hold"/>
                                        <p:tgtEl>
                                          <p:spTgt spid="670"/>
                                        </p:tgtEl>
                                        <p:attrNameLst>
                                          <p:attrName>ppt_h</p:attrName>
                                        </p:attrNameLst>
                                      </p:cBhvr>
                                      <p:tavLst>
                                        <p:tav tm="0">
                                          <p:val>
                                            <p:fltVal val="0"/>
                                          </p:val>
                                        </p:tav>
                                        <p:tav tm="100000">
                                          <p:val>
                                            <p:strVal val="#ppt_h"/>
                                          </p:val>
                                        </p:tav>
                                      </p:tavLst>
                                    </p:anim>
                                    <p:animEffect transition="in" filter="fade">
                                      <p:cBhvr>
                                        <p:cTn id="653" dur="500"/>
                                        <p:tgtEl>
                                          <p:spTgt spid="670"/>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671"/>
                                        </p:tgtEl>
                                        <p:attrNameLst>
                                          <p:attrName>style.visibility</p:attrName>
                                        </p:attrNameLst>
                                      </p:cBhvr>
                                      <p:to>
                                        <p:strVal val="visible"/>
                                      </p:to>
                                    </p:set>
                                    <p:anim calcmode="lin" valueType="num">
                                      <p:cBhvr>
                                        <p:cTn id="656" dur="500" fill="hold"/>
                                        <p:tgtEl>
                                          <p:spTgt spid="671"/>
                                        </p:tgtEl>
                                        <p:attrNameLst>
                                          <p:attrName>ppt_w</p:attrName>
                                        </p:attrNameLst>
                                      </p:cBhvr>
                                      <p:tavLst>
                                        <p:tav tm="0">
                                          <p:val>
                                            <p:fltVal val="0"/>
                                          </p:val>
                                        </p:tav>
                                        <p:tav tm="100000">
                                          <p:val>
                                            <p:strVal val="#ppt_w"/>
                                          </p:val>
                                        </p:tav>
                                      </p:tavLst>
                                    </p:anim>
                                    <p:anim calcmode="lin" valueType="num">
                                      <p:cBhvr>
                                        <p:cTn id="657" dur="500" fill="hold"/>
                                        <p:tgtEl>
                                          <p:spTgt spid="671"/>
                                        </p:tgtEl>
                                        <p:attrNameLst>
                                          <p:attrName>ppt_h</p:attrName>
                                        </p:attrNameLst>
                                      </p:cBhvr>
                                      <p:tavLst>
                                        <p:tav tm="0">
                                          <p:val>
                                            <p:fltVal val="0"/>
                                          </p:val>
                                        </p:tav>
                                        <p:tav tm="100000">
                                          <p:val>
                                            <p:strVal val="#ppt_h"/>
                                          </p:val>
                                        </p:tav>
                                      </p:tavLst>
                                    </p:anim>
                                    <p:animEffect transition="in" filter="fade">
                                      <p:cBhvr>
                                        <p:cTn id="658" dur="500"/>
                                        <p:tgtEl>
                                          <p:spTgt spid="671"/>
                                        </p:tgtEl>
                                      </p:cBhvr>
                                    </p:animEffect>
                                  </p:childTnLst>
                                </p:cTn>
                              </p:par>
                              <p:par>
                                <p:cTn id="659" presetID="53" presetClass="entr" presetSubtype="16" fill="hold" nodeType="withEffect">
                                  <p:stCondLst>
                                    <p:cond delay="0"/>
                                  </p:stCondLst>
                                  <p:childTnLst>
                                    <p:set>
                                      <p:cBhvr>
                                        <p:cTn id="660" dur="1" fill="hold">
                                          <p:stCondLst>
                                            <p:cond delay="0"/>
                                          </p:stCondLst>
                                        </p:cTn>
                                        <p:tgtEl>
                                          <p:spTgt spid="5"/>
                                        </p:tgtEl>
                                        <p:attrNameLst>
                                          <p:attrName>style.visibility</p:attrName>
                                        </p:attrNameLst>
                                      </p:cBhvr>
                                      <p:to>
                                        <p:strVal val="visible"/>
                                      </p:to>
                                    </p:set>
                                    <p:anim calcmode="lin" valueType="num">
                                      <p:cBhvr>
                                        <p:cTn id="661" dur="500" fill="hold"/>
                                        <p:tgtEl>
                                          <p:spTgt spid="5"/>
                                        </p:tgtEl>
                                        <p:attrNameLst>
                                          <p:attrName>ppt_w</p:attrName>
                                        </p:attrNameLst>
                                      </p:cBhvr>
                                      <p:tavLst>
                                        <p:tav tm="0">
                                          <p:val>
                                            <p:fltVal val="0"/>
                                          </p:val>
                                        </p:tav>
                                        <p:tav tm="100000">
                                          <p:val>
                                            <p:strVal val="#ppt_w"/>
                                          </p:val>
                                        </p:tav>
                                      </p:tavLst>
                                    </p:anim>
                                    <p:anim calcmode="lin" valueType="num">
                                      <p:cBhvr>
                                        <p:cTn id="662" dur="500" fill="hold"/>
                                        <p:tgtEl>
                                          <p:spTgt spid="5"/>
                                        </p:tgtEl>
                                        <p:attrNameLst>
                                          <p:attrName>ppt_h</p:attrName>
                                        </p:attrNameLst>
                                      </p:cBhvr>
                                      <p:tavLst>
                                        <p:tav tm="0">
                                          <p:val>
                                            <p:fltVal val="0"/>
                                          </p:val>
                                        </p:tav>
                                        <p:tav tm="100000">
                                          <p:val>
                                            <p:strVal val="#ppt_h"/>
                                          </p:val>
                                        </p:tav>
                                      </p:tavLst>
                                    </p:anim>
                                    <p:animEffect transition="in" filter="fade">
                                      <p:cBhvr>
                                        <p:cTn id="663" dur="500"/>
                                        <p:tgtEl>
                                          <p:spTgt spid="5"/>
                                        </p:tgtEl>
                                      </p:cBhvr>
                                    </p:animEffect>
                                  </p:childTnLst>
                                </p:cTn>
                              </p:par>
                              <p:par>
                                <p:cTn id="664" presetID="53" presetClass="entr" presetSubtype="16" fill="hold" nodeType="withEffect">
                                  <p:stCondLst>
                                    <p:cond delay="0"/>
                                  </p:stCondLst>
                                  <p:childTnLst>
                                    <p:set>
                                      <p:cBhvr>
                                        <p:cTn id="665" dur="1" fill="hold">
                                          <p:stCondLst>
                                            <p:cond delay="0"/>
                                          </p:stCondLst>
                                        </p:cTn>
                                        <p:tgtEl>
                                          <p:spTgt spid="2"/>
                                        </p:tgtEl>
                                        <p:attrNameLst>
                                          <p:attrName>style.visibility</p:attrName>
                                        </p:attrNameLst>
                                      </p:cBhvr>
                                      <p:to>
                                        <p:strVal val="visible"/>
                                      </p:to>
                                    </p:set>
                                    <p:anim calcmode="lin" valueType="num">
                                      <p:cBhvr>
                                        <p:cTn id="666" dur="500" fill="hold"/>
                                        <p:tgtEl>
                                          <p:spTgt spid="2"/>
                                        </p:tgtEl>
                                        <p:attrNameLst>
                                          <p:attrName>ppt_w</p:attrName>
                                        </p:attrNameLst>
                                      </p:cBhvr>
                                      <p:tavLst>
                                        <p:tav tm="0">
                                          <p:val>
                                            <p:fltVal val="0"/>
                                          </p:val>
                                        </p:tav>
                                        <p:tav tm="100000">
                                          <p:val>
                                            <p:strVal val="#ppt_w"/>
                                          </p:val>
                                        </p:tav>
                                      </p:tavLst>
                                    </p:anim>
                                    <p:anim calcmode="lin" valueType="num">
                                      <p:cBhvr>
                                        <p:cTn id="667" dur="500" fill="hold"/>
                                        <p:tgtEl>
                                          <p:spTgt spid="2"/>
                                        </p:tgtEl>
                                        <p:attrNameLst>
                                          <p:attrName>ppt_h</p:attrName>
                                        </p:attrNameLst>
                                      </p:cBhvr>
                                      <p:tavLst>
                                        <p:tav tm="0">
                                          <p:val>
                                            <p:fltVal val="0"/>
                                          </p:val>
                                        </p:tav>
                                        <p:tav tm="100000">
                                          <p:val>
                                            <p:strVal val="#ppt_h"/>
                                          </p:val>
                                        </p:tav>
                                      </p:tavLst>
                                    </p:anim>
                                    <p:animEffect transition="in" filter="fade">
                                      <p:cBhvr>
                                        <p:cTn id="668" dur="500"/>
                                        <p:tgtEl>
                                          <p:spTgt spid="2"/>
                                        </p:tgtEl>
                                      </p:cBhvr>
                                    </p:animEffect>
                                  </p:childTnLst>
                                </p:cTn>
                              </p:par>
                            </p:childTnLst>
                          </p:cTn>
                        </p:par>
                        <p:par>
                          <p:cTn id="669" fill="hold">
                            <p:stCondLst>
                              <p:cond delay="500"/>
                            </p:stCondLst>
                            <p:childTnLst>
                              <p:par>
                                <p:cTn id="670" presetID="10" presetClass="entr" presetSubtype="0" fill="hold" nodeType="afterEffect">
                                  <p:stCondLst>
                                    <p:cond delay="0"/>
                                  </p:stCondLst>
                                  <p:childTnLst>
                                    <p:set>
                                      <p:cBhvr>
                                        <p:cTn id="671" dur="1" fill="hold">
                                          <p:stCondLst>
                                            <p:cond delay="0"/>
                                          </p:stCondLst>
                                        </p:cTn>
                                        <p:tgtEl>
                                          <p:spTgt spid="31"/>
                                        </p:tgtEl>
                                        <p:attrNameLst>
                                          <p:attrName>style.visibility</p:attrName>
                                        </p:attrNameLst>
                                      </p:cBhvr>
                                      <p:to>
                                        <p:strVal val="visible"/>
                                      </p:to>
                                    </p:set>
                                    <p:animEffect transition="in" filter="fade">
                                      <p:cBhvr>
                                        <p:cTn id="672" dur="500"/>
                                        <p:tgtEl>
                                          <p:spTgt spid="31"/>
                                        </p:tgtEl>
                                      </p:cBhvr>
                                    </p:animEffect>
                                  </p:childTnLst>
                                </p:cTn>
                              </p:par>
                            </p:childTnLst>
                          </p:cTn>
                        </p:par>
                      </p:childTnLst>
                    </p:cTn>
                  </p:par>
                  <p:par>
                    <p:cTn id="673" fill="hold">
                      <p:stCondLst>
                        <p:cond delay="indefinite"/>
                      </p:stCondLst>
                      <p:childTnLst>
                        <p:par>
                          <p:cTn id="674" fill="hold">
                            <p:stCondLst>
                              <p:cond delay="0"/>
                            </p:stCondLst>
                            <p:childTnLst>
                              <p:par>
                                <p:cTn id="675" presetID="26" presetClass="emph" presetSubtype="0" fill="hold" grpId="0" nodeType="clickEffect">
                                  <p:stCondLst>
                                    <p:cond delay="0"/>
                                  </p:stCondLst>
                                  <p:childTnLst>
                                    <p:animEffect transition="out" filter="fade">
                                      <p:cBhvr>
                                        <p:cTn id="676" dur="500" tmFilter="0, 0; .2, .5; .8, .5; 1, 0"/>
                                        <p:tgtEl>
                                          <p:spTgt spid="711"/>
                                        </p:tgtEl>
                                      </p:cBhvr>
                                    </p:animEffect>
                                    <p:animScale>
                                      <p:cBhvr>
                                        <p:cTn id="677" dur="250" autoRev="1" fill="hold"/>
                                        <p:tgtEl>
                                          <p:spTgt spid="711"/>
                                        </p:tgtEl>
                                      </p:cBhvr>
                                      <p:by x="105000" y="105000"/>
                                    </p:animScale>
                                  </p:childTnLst>
                                </p:cTn>
                              </p:par>
                            </p:childTnLst>
                          </p:cTn>
                        </p:par>
                        <p:par>
                          <p:cTn id="678" fill="hold">
                            <p:stCondLst>
                              <p:cond delay="500"/>
                            </p:stCondLst>
                            <p:childTnLst>
                              <p:par>
                                <p:cTn id="679" presetID="26" presetClass="emph" presetSubtype="0" fill="hold" grpId="0" nodeType="afterEffect">
                                  <p:stCondLst>
                                    <p:cond delay="0"/>
                                  </p:stCondLst>
                                  <p:childTnLst>
                                    <p:animEffect transition="out" filter="fade">
                                      <p:cBhvr>
                                        <p:cTn id="680" dur="500" tmFilter="0, 0; .2, .5; .8, .5; 1, 0"/>
                                        <p:tgtEl>
                                          <p:spTgt spid="500"/>
                                        </p:tgtEl>
                                      </p:cBhvr>
                                    </p:animEffect>
                                    <p:animScale>
                                      <p:cBhvr>
                                        <p:cTn id="681" dur="250" autoRev="1" fill="hold"/>
                                        <p:tgtEl>
                                          <p:spTgt spid="500"/>
                                        </p:tgtEl>
                                      </p:cBhvr>
                                      <p:by x="105000" y="105000"/>
                                    </p:animScale>
                                  </p:childTnLst>
                                </p:cTn>
                              </p:par>
                            </p:childTnLst>
                          </p:cTn>
                        </p:par>
                        <p:par>
                          <p:cTn id="682" fill="hold">
                            <p:stCondLst>
                              <p:cond delay="1000"/>
                            </p:stCondLst>
                            <p:childTnLst>
                              <p:par>
                                <p:cTn id="683" presetID="26" presetClass="emph" presetSubtype="0" fill="hold" grpId="0" nodeType="afterEffect">
                                  <p:stCondLst>
                                    <p:cond delay="0"/>
                                  </p:stCondLst>
                                  <p:childTnLst>
                                    <p:animEffect transition="out" filter="fade">
                                      <p:cBhvr>
                                        <p:cTn id="684" dur="500" tmFilter="0, 0; .2, .5; .8, .5; 1, 0"/>
                                        <p:tgtEl>
                                          <p:spTgt spid="394"/>
                                        </p:tgtEl>
                                      </p:cBhvr>
                                    </p:animEffect>
                                    <p:animScale>
                                      <p:cBhvr>
                                        <p:cTn id="685"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575" grpId="0" animBg="1"/>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A6A2-5E26-4953-B877-9A6DAEE07BC2}"/>
              </a:ext>
            </a:extLst>
          </p:cNvPr>
          <p:cNvSpPr>
            <a:spLocks noGrp="1"/>
          </p:cNvSpPr>
          <p:nvPr>
            <p:ph type="title"/>
          </p:nvPr>
        </p:nvSpPr>
        <p:spPr/>
        <p:txBody>
          <a:bodyPr/>
          <a:lstStyle/>
          <a:p>
            <a:r>
              <a:rPr lang="en-US" dirty="0"/>
              <a:t>Securing Privileged Access</a:t>
            </a:r>
          </a:p>
        </p:txBody>
      </p:sp>
      <p:sp>
        <p:nvSpPr>
          <p:cNvPr id="3" name="Text Placeholder 2">
            <a:extLst>
              <a:ext uri="{FF2B5EF4-FFF2-40B4-BE49-F238E27FC236}">
                <a16:creationId xmlns:a16="http://schemas.microsoft.com/office/drawing/2014/main" id="{C8E95D94-A428-4882-9171-652EC3EF49C0}"/>
              </a:ext>
            </a:extLst>
          </p:cNvPr>
          <p:cNvSpPr>
            <a:spLocks noGrp="1"/>
          </p:cNvSpPr>
          <p:nvPr>
            <p:ph type="body" sz="quarter" idx="10"/>
          </p:nvPr>
        </p:nvSpPr>
        <p:spPr>
          <a:xfrm>
            <a:off x="274638" y="1212850"/>
            <a:ext cx="7238999" cy="5816977"/>
          </a:xfrm>
        </p:spPr>
        <p:txBody>
          <a:bodyPr/>
          <a:lstStyle/>
          <a:p>
            <a:r>
              <a:rPr lang="en-US" sz="2000" dirty="0"/>
              <a:t>The AzureFoundation is designed to have Network Security Groups that will allow for privileged users to have access to workstations.  </a:t>
            </a:r>
          </a:p>
          <a:p>
            <a:r>
              <a:rPr lang="en-US" sz="2000" b="1" dirty="0"/>
              <a:t>Tier 0</a:t>
            </a:r>
            <a:r>
              <a:rPr lang="en-US" sz="2000" dirty="0"/>
              <a:t> - Direct Control of enterprise identities in the environment. The security sensitivity of all Tier 0 assets is equivalent as they are all effectively in control of each other.</a:t>
            </a:r>
          </a:p>
          <a:p>
            <a:endParaRPr lang="en-US" sz="2000" dirty="0"/>
          </a:p>
          <a:p>
            <a:r>
              <a:rPr lang="en-US" sz="2000" b="1" dirty="0"/>
              <a:t>Tier 1</a:t>
            </a:r>
            <a:r>
              <a:rPr lang="en-US" sz="2000" dirty="0"/>
              <a:t> - Control of enterprise servers and applications. A common example role is server administrators who maintain these operating systems with the ability to impact all enterprise services.</a:t>
            </a:r>
          </a:p>
          <a:p>
            <a:endParaRPr lang="en-US" sz="2000" dirty="0"/>
          </a:p>
          <a:p>
            <a:r>
              <a:rPr lang="en-US" sz="2000" b="1" dirty="0"/>
              <a:t>Tier 2</a:t>
            </a:r>
            <a:r>
              <a:rPr lang="en-US" sz="2000" dirty="0"/>
              <a:t> - Control of user workstations and devices. Tier 2 administrator accounts have administrative control of a significant amount of business value that is hosted on user workstations and devices. Examples include Help Desk and computer support administrators because they can impact the integrity of almost any user data.</a:t>
            </a:r>
          </a:p>
          <a:p>
            <a:endParaRPr lang="en-US" sz="2000" dirty="0"/>
          </a:p>
        </p:txBody>
      </p:sp>
      <p:pic>
        <p:nvPicPr>
          <p:cNvPr id="5" name="Picture 4" descr="a diagram with three layers, layer 0, 1 and 2">
            <a:extLst>
              <a:ext uri="{FF2B5EF4-FFF2-40B4-BE49-F238E27FC236}">
                <a16:creationId xmlns:a16="http://schemas.microsoft.com/office/drawing/2014/main" id="{6CDD0B3A-FBFF-423A-AA20-39597979C477}"/>
              </a:ext>
            </a:extLst>
          </p:cNvPr>
          <p:cNvPicPr>
            <a:picLocks noChangeAspect="1"/>
          </p:cNvPicPr>
          <p:nvPr/>
        </p:nvPicPr>
        <p:blipFill>
          <a:blip r:embed="rId3"/>
          <a:stretch>
            <a:fillRect/>
          </a:stretch>
        </p:blipFill>
        <p:spPr>
          <a:xfrm>
            <a:off x="7688897" y="1257145"/>
            <a:ext cx="4472940" cy="2499360"/>
          </a:xfrm>
          <a:prstGeom prst="rect">
            <a:avLst/>
          </a:prstGeom>
        </p:spPr>
      </p:pic>
    </p:spTree>
    <p:extLst>
      <p:ext uri="{BB962C8B-B14F-4D97-AF65-F5344CB8AC3E}">
        <p14:creationId xmlns:p14="http://schemas.microsoft.com/office/powerpoint/2010/main" val="7678480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22D82F33-A0CA-4C12-A1E9-A871E2AC0E16}"/>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Domain Integration</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User">
            <a:extLst>
              <a:ext uri="{FF2B5EF4-FFF2-40B4-BE49-F238E27FC236}">
                <a16:creationId xmlns:a16="http://schemas.microsoft.com/office/drawing/2014/main" id="{93EF0CEB-69A6-4A77-8062-FAF4BA5DB5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9543" y="1661519"/>
            <a:ext cx="3692087" cy="3692087"/>
          </a:xfrm>
          <a:prstGeom prst="rect">
            <a:avLst/>
          </a:prstGeom>
        </p:spPr>
      </p:pic>
      <p:sp>
        <p:nvSpPr>
          <p:cNvPr id="3" name="Text Placeholder 2">
            <a:extLst>
              <a:ext uri="{FF2B5EF4-FFF2-40B4-BE49-F238E27FC236}">
                <a16:creationId xmlns:a16="http://schemas.microsoft.com/office/drawing/2014/main" id="{29878F54-5A47-49E5-BB75-164A83CD204F}"/>
              </a:ext>
            </a:extLst>
          </p:cNvPr>
          <p:cNvSpPr>
            <a:spLocks noGrp="1"/>
          </p:cNvSpPr>
          <p:nvPr>
            <p:ph type="body" sz="quarter" idx="10"/>
          </p:nvPr>
        </p:nvSpPr>
        <p:spPr>
          <a:xfrm>
            <a:off x="6212702" y="2430461"/>
            <a:ext cx="5077389" cy="3751167"/>
          </a:xfrm>
        </p:spPr>
        <p:txBody>
          <a:bodyPr vert="horz" lIns="91440" tIns="45720" rIns="91440" bIns="45720" rtlCol="0" anchor="ctr">
            <a:normAutofit fontScale="92500" lnSpcReduction="10000"/>
          </a:bodyPr>
          <a:lstStyle/>
          <a:p>
            <a:pPr marL="742950" indent="-228600" defTabSz="914400">
              <a:buFont typeface="Arial" panose="020B0604020202020204" pitchFamily="34" charset="0"/>
              <a:buChar char="•"/>
            </a:pPr>
            <a:r>
              <a:rPr lang="en-US" sz="2000" dirty="0">
                <a:solidFill>
                  <a:srgbClr val="000000"/>
                </a:solidFill>
                <a:latin typeface="+mn-lt"/>
              </a:rPr>
              <a:t>DNS Request for domain validation.  Azure DNS to host Zone.  (contoso.org)  </a:t>
            </a:r>
          </a:p>
          <a:p>
            <a:pPr marL="742950" indent="-228600" defTabSz="914400">
              <a:buFont typeface="Arial" panose="020B0604020202020204" pitchFamily="34" charset="0"/>
              <a:buChar char="•"/>
            </a:pPr>
            <a:r>
              <a:rPr lang="en-US" sz="2000" dirty="0">
                <a:solidFill>
                  <a:srgbClr val="000000"/>
                </a:solidFill>
                <a:latin typeface="+mn-lt"/>
              </a:rPr>
              <a:t>3 Virtual Machine to synchronize Azure Active Directory (AAD) with Active Directory Domain Controllers (ADDC)</a:t>
            </a:r>
          </a:p>
          <a:p>
            <a:pPr marL="742950" indent="-228600" defTabSz="914400">
              <a:buFont typeface="Arial" panose="020B0604020202020204" pitchFamily="34" charset="0"/>
              <a:buChar char="•"/>
            </a:pPr>
            <a:r>
              <a:rPr lang="en-US" sz="2000" dirty="0">
                <a:solidFill>
                  <a:srgbClr val="000000"/>
                </a:solidFill>
                <a:latin typeface="+mn-lt"/>
              </a:rPr>
              <a:t>Create Global Administrator account with AAD Tenant that to synchronize/replicate hybrid identity.</a:t>
            </a:r>
          </a:p>
          <a:p>
            <a:pPr marL="742950" indent="-228600" defTabSz="914400">
              <a:buFont typeface="Arial" panose="020B0604020202020204" pitchFamily="34" charset="0"/>
              <a:buChar char="•"/>
            </a:pPr>
            <a:r>
              <a:rPr lang="en-US" sz="2000" dirty="0">
                <a:solidFill>
                  <a:srgbClr val="000000"/>
                </a:solidFill>
                <a:latin typeface="+mn-lt"/>
              </a:rPr>
              <a:t>AD Domain Administrator Configuration of AAD Connect appliance.  Service account for synchronization service.</a:t>
            </a:r>
          </a:p>
          <a:p>
            <a:pPr marL="742950" indent="-228600" defTabSz="914400">
              <a:buFont typeface="Arial" panose="020B0604020202020204" pitchFamily="34" charset="0"/>
              <a:buChar char="•"/>
            </a:pPr>
            <a:endParaRPr lang="en-US" sz="2000" dirty="0">
              <a:solidFill>
                <a:srgbClr val="000000"/>
              </a:solidFill>
              <a:latin typeface="+mn-lt"/>
            </a:endParaRPr>
          </a:p>
          <a:p>
            <a:pPr marL="742950" indent="-228600" defTabSz="914400">
              <a:buFont typeface="Arial" panose="020B0604020202020204" pitchFamily="34" charset="0"/>
              <a:buChar char="•"/>
            </a:pPr>
            <a:endParaRPr lang="en-US" sz="2000" dirty="0">
              <a:solidFill>
                <a:srgbClr val="000000"/>
              </a:solidFill>
              <a:latin typeface="+mn-lt"/>
            </a:endParaRPr>
          </a:p>
        </p:txBody>
      </p:sp>
    </p:spTree>
    <p:extLst>
      <p:ext uri="{BB962C8B-B14F-4D97-AF65-F5344CB8AC3E}">
        <p14:creationId xmlns:p14="http://schemas.microsoft.com/office/powerpoint/2010/main" val="28581558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A4609-7EA0-46D1-871B-74F154C16A0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A320104-AD66-4CEC-A9EE-6248034CD60A}"/>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6379770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DF92-7101-4AF7-8756-1620CD2BFB6C}"/>
              </a:ext>
            </a:extLst>
          </p:cNvPr>
          <p:cNvSpPr>
            <a:spLocks noGrp="1"/>
          </p:cNvSpPr>
          <p:nvPr>
            <p:ph type="title"/>
          </p:nvPr>
        </p:nvSpPr>
        <p:spPr/>
        <p:txBody>
          <a:bodyPr/>
          <a:lstStyle/>
          <a:p>
            <a:r>
              <a:rPr lang="en-US" dirty="0"/>
              <a:t>Azure Security Center </a:t>
            </a:r>
          </a:p>
        </p:txBody>
      </p:sp>
      <p:sp>
        <p:nvSpPr>
          <p:cNvPr id="3" name="Text Placeholder 2">
            <a:extLst>
              <a:ext uri="{FF2B5EF4-FFF2-40B4-BE49-F238E27FC236}">
                <a16:creationId xmlns:a16="http://schemas.microsoft.com/office/drawing/2014/main" id="{E0767F92-E3CF-4F30-916E-525BB7FB4E7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9989170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E5FA3E-3703-4A48-91B2-A1031EF66B8B}"/>
              </a:ext>
            </a:extLst>
          </p:cNvPr>
          <p:cNvSpPr>
            <a:spLocks noGrp="1"/>
          </p:cNvSpPr>
          <p:nvPr>
            <p:ph type="title"/>
          </p:nvPr>
        </p:nvSpPr>
        <p:spPr/>
        <p:txBody>
          <a:bodyPr/>
          <a:lstStyle/>
          <a:p>
            <a:r>
              <a:rPr lang="en-US" dirty="0"/>
              <a:t>Azure Governance References</a:t>
            </a:r>
          </a:p>
        </p:txBody>
      </p:sp>
      <p:sp>
        <p:nvSpPr>
          <p:cNvPr id="4" name="Text Placeholder 3">
            <a:extLst>
              <a:ext uri="{FF2B5EF4-FFF2-40B4-BE49-F238E27FC236}">
                <a16:creationId xmlns:a16="http://schemas.microsoft.com/office/drawing/2014/main" id="{19F16E3B-B2B1-424E-A17F-C7CE76FBA2ED}"/>
              </a:ext>
            </a:extLst>
          </p:cNvPr>
          <p:cNvSpPr>
            <a:spLocks noGrp="1"/>
          </p:cNvSpPr>
          <p:nvPr>
            <p:ph type="body" sz="quarter" idx="10"/>
          </p:nvPr>
        </p:nvSpPr>
        <p:spPr>
          <a:xfrm>
            <a:off x="274638" y="1212850"/>
            <a:ext cx="11887200" cy="738664"/>
          </a:xfrm>
        </p:spPr>
        <p:txBody>
          <a:bodyPr/>
          <a:lstStyle/>
          <a:p>
            <a:r>
              <a:rPr lang="en-US" dirty="0"/>
              <a:t>https://docs.microsoft.com/en-us/azure/governance/</a:t>
            </a:r>
          </a:p>
        </p:txBody>
      </p:sp>
    </p:spTree>
    <p:extLst>
      <p:ext uri="{BB962C8B-B14F-4D97-AF65-F5344CB8AC3E}">
        <p14:creationId xmlns:p14="http://schemas.microsoft.com/office/powerpoint/2010/main" val="26533245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dirty="0">
                <a:solidFill>
                  <a:schemeClr val="tx1"/>
                </a:solidFill>
                <a:ea typeface="+mj-ea"/>
                <a:cs typeface="+mj-cs"/>
              </a:rPr>
              <a:t>Common Onboarding Issues and Limitations</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t="26331" r="2" b="144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6" name="Text Placeholder 1">
            <a:extLst>
              <a:ext uri="{FF2B5EF4-FFF2-40B4-BE49-F238E27FC236}">
                <a16:creationId xmlns:a16="http://schemas.microsoft.com/office/drawing/2014/main" id="{4E08BEFA-AB0D-4DD9-9A94-418AEF1D3DC7}"/>
              </a:ext>
            </a:extLst>
          </p:cNvPr>
          <p:cNvGraphicFramePr/>
          <p:nvPr>
            <p:extLst>
              <p:ext uri="{D42A27DB-BD31-4B8C-83A1-F6EECF244321}">
                <p14:modId xmlns:p14="http://schemas.microsoft.com/office/powerpoint/2010/main" val="999985045"/>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1943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3"/>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4"/>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4302716"/>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r>
              <a:rPr lang="en-US" sz="2000" dirty="0">
                <a:latin typeface="+mn-lt"/>
              </a:rPr>
              <a:t>If a sponsored account is associated to a Microsoft (MSA) account, that account can be added to the Enterprise Admin portal and all of the subscriptions will roll over without any change.  (see picture).</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3"/>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979E-18A1-465A-BC47-FFB85E0AEBA0}"/>
              </a:ext>
            </a:extLst>
          </p:cNvPr>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Visualization</a:t>
            </a:r>
          </a:p>
        </p:txBody>
      </p:sp>
      <p:cxnSp>
        <p:nvCxnSpPr>
          <p:cNvPr id="13" name="Straight Arrow Connector 1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1A9F6EC-B1EC-4431-8067-B407C7E22E95}"/>
              </a:ext>
            </a:extLst>
          </p:cNvPr>
          <p:cNvPicPr>
            <a:picLocks noChangeAspect="1"/>
          </p:cNvPicPr>
          <p:nvPr/>
        </p:nvPicPr>
        <p:blipFill rotWithShape="1">
          <a:blip r:embed="rId3"/>
          <a:srcRect l="11697" r="21093"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8" name="Text Placeholder 4">
            <a:extLst>
              <a:ext uri="{FF2B5EF4-FFF2-40B4-BE49-F238E27FC236}">
                <a16:creationId xmlns:a16="http://schemas.microsoft.com/office/drawing/2014/main" id="{C2DF4E38-0FBD-4528-AF24-73DE4421B9EB}"/>
              </a:ext>
            </a:extLst>
          </p:cNvPr>
          <p:cNvGraphicFramePr/>
          <p:nvPr>
            <p:extLst>
              <p:ext uri="{D42A27DB-BD31-4B8C-83A1-F6EECF244321}">
                <p14:modId xmlns:p14="http://schemas.microsoft.com/office/powerpoint/2010/main" val="8940705"/>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53662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Title 3"/>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dirty="0">
                <a:solidFill>
                  <a:srgbClr val="FFFFFF"/>
                </a:solidFill>
                <a:latin typeface="+mj-lt"/>
                <a:ea typeface="+mj-ea"/>
                <a:cs typeface="+mj-cs"/>
              </a:rPr>
              <a:t>Pattern Overview</a:t>
            </a:r>
          </a:p>
        </p:txBody>
      </p:sp>
      <p:sp>
        <p:nvSpPr>
          <p:cNvPr id="5" name="Text Placeholder 4"/>
          <p:cNvSpPr>
            <a:spLocks noGrp="1"/>
          </p:cNvSpPr>
          <p:nvPr>
            <p:ph type="body" sz="quarter" idx="10"/>
          </p:nvPr>
        </p:nvSpPr>
        <p:spPr>
          <a:xfrm>
            <a:off x="6212702" y="817829"/>
            <a:ext cx="5412482" cy="5334762"/>
          </a:xfrm>
        </p:spPr>
        <p:txBody>
          <a:bodyPr vert="horz" lIns="91440" tIns="45720" rIns="91440" bIns="45720" rtlCol="0" anchor="ctr">
            <a:normAutofit/>
          </a:bodyPr>
          <a:lstStyle/>
          <a:p>
            <a:pPr indent="-228600" defTabSz="914400"/>
            <a:r>
              <a:rPr lang="en-US" sz="1300">
                <a:solidFill>
                  <a:srgbClr val="000000"/>
                </a:solidFill>
                <a:latin typeface="+mn-lt"/>
              </a:rPr>
              <a:t>Configuration of at least 1 Department and one Account</a:t>
            </a:r>
          </a:p>
          <a:p>
            <a:pPr indent="-228600" defTabSz="914400"/>
            <a:r>
              <a:rPr lang="en-US" sz="1300">
                <a:solidFill>
                  <a:srgbClr val="000000"/>
                </a:solidFill>
                <a:latin typeface="+mn-lt"/>
              </a:rPr>
              <a:t>Assign one Department Administrator (DA) that is different than the Enterprise Administrator.  Suggest using a Service Account, versus a named user, as people change.</a:t>
            </a:r>
          </a:p>
          <a:p>
            <a:pPr indent="-228600" defTabSz="914400"/>
            <a:r>
              <a:rPr lang="en-US" sz="1300">
                <a:solidFill>
                  <a:srgbClr val="000000"/>
                </a:solidFill>
                <a:latin typeface="+mn-lt"/>
              </a:rPr>
              <a:t>Create subscriptions, renamed to match the type of workloads that they will hold.</a:t>
            </a:r>
          </a:p>
          <a:p>
            <a:pPr lvl="1" indent="-228600" defTabSz="914400"/>
            <a:r>
              <a:rPr lang="en-US" sz="1300" b="1">
                <a:solidFill>
                  <a:srgbClr val="000000"/>
                </a:solidFill>
              </a:rPr>
              <a:t>Production</a:t>
            </a:r>
            <a:r>
              <a:rPr lang="en-US" sz="1300">
                <a:solidFill>
                  <a:srgbClr val="000000"/>
                </a:solidFill>
              </a:rPr>
              <a:t>,  this is where production workloads will go, example, Sharepoint Farm</a:t>
            </a:r>
          </a:p>
          <a:p>
            <a:pPr lvl="1" indent="-228600" defTabSz="914400"/>
            <a:r>
              <a:rPr lang="en-US" sz="1300" b="1">
                <a:solidFill>
                  <a:srgbClr val="000000"/>
                </a:solidFill>
              </a:rPr>
              <a:t>HBI/CJIS</a:t>
            </a:r>
            <a:r>
              <a:rPr lang="en-US" sz="1300">
                <a:solidFill>
                  <a:srgbClr val="000000"/>
                </a:solidFill>
              </a:rPr>
              <a:t>, this is where production high business impact (HBI) or Criminal Justice Information System CJIS workloads will go, example, Evidence Management System</a:t>
            </a:r>
          </a:p>
          <a:p>
            <a:pPr lvl="1" indent="-228600" defTabSz="914400"/>
            <a:r>
              <a:rPr lang="en-US" sz="1300" b="1">
                <a:solidFill>
                  <a:srgbClr val="000000"/>
                </a:solidFill>
              </a:rPr>
              <a:t>Preproduction</a:t>
            </a:r>
            <a:r>
              <a:rPr lang="en-US" sz="1300">
                <a:solidFill>
                  <a:srgbClr val="000000"/>
                </a:solidFill>
              </a:rPr>
              <a:t>, this is where Application Lifecycle Management (ALM) workloads go, such as Test servers</a:t>
            </a:r>
          </a:p>
          <a:p>
            <a:pPr lvl="1" indent="-228600" defTabSz="914400"/>
            <a:r>
              <a:rPr lang="en-US" sz="1300" b="1">
                <a:solidFill>
                  <a:srgbClr val="000000"/>
                </a:solidFill>
              </a:rPr>
              <a:t>Services</a:t>
            </a:r>
            <a:r>
              <a:rPr lang="en-US" sz="1300">
                <a:solidFill>
                  <a:srgbClr val="000000"/>
                </a:solidFill>
              </a:rPr>
              <a:t>, are production workloads that are required to be accessible by everyone, yet have extremely sensitive data (level 5 Password data), example Windows Active Directory Domain Controllers.</a:t>
            </a:r>
          </a:p>
          <a:p>
            <a:pPr lvl="1" indent="-228600" defTabSz="914400"/>
            <a:r>
              <a:rPr lang="en-US" sz="1300" b="1">
                <a:solidFill>
                  <a:srgbClr val="000000"/>
                </a:solidFill>
              </a:rPr>
              <a:t>Storage</a:t>
            </a:r>
            <a:r>
              <a:rPr lang="en-US" sz="1300">
                <a:solidFill>
                  <a:srgbClr val="000000"/>
                </a:solidFill>
              </a:rPr>
              <a:t>, where on premise (non-Azure) storage is maintained, example StorSimple.  </a:t>
            </a:r>
          </a:p>
          <a:p>
            <a:pPr lvl="1" indent="-228600" defTabSz="914400"/>
            <a:r>
              <a:rPr lang="en-US" sz="1300" b="1">
                <a:solidFill>
                  <a:srgbClr val="000000"/>
                </a:solidFill>
              </a:rPr>
              <a:t>VSTS</a:t>
            </a:r>
            <a:r>
              <a:rPr lang="en-US" sz="1300">
                <a:solidFill>
                  <a:srgbClr val="000000"/>
                </a:solidFill>
              </a:rPr>
              <a:t> subscription is required if the enterprise wishes to associate a Visual Studio environment and licenses to the Enrollment, one per VSTS site.</a:t>
            </a:r>
          </a:p>
          <a:p>
            <a:pPr lvl="1" indent="-228600" defTabSz="914400"/>
            <a:r>
              <a:rPr lang="en-US" sz="1300">
                <a:solidFill>
                  <a:srgbClr val="000000"/>
                </a:solidFill>
              </a:rPr>
              <a:t>Standbox Subscriptions in the Sandbox Account that are never connected to the enterprise.</a:t>
            </a:r>
          </a:p>
          <a:p>
            <a:pPr indent="-228600" defTabSz="914400"/>
            <a:r>
              <a:rPr lang="en-US" sz="1300">
                <a:solidFill>
                  <a:srgbClr val="000000"/>
                </a:solidFill>
                <a:latin typeface="+mn-lt"/>
              </a:rPr>
              <a:t>Deploy Secure Single Sign-on for O365 Identity</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5016758"/>
          </a:xfrm>
          <a:prstGeom prst="rect">
            <a:avLst/>
          </a:prstGeom>
        </p:spPr>
        <p:txBody>
          <a:bodyPr wrap="square">
            <a:spAutoFit/>
          </a:bodyPr>
          <a:lstStyle/>
          <a:p>
            <a:r>
              <a:rPr lang="en-US" sz="4000" dirty="0"/>
              <a:t>What’s in the AzureFoundation for Nonprofits?</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3" name="Title 2"/>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Alternative Approaches</a:t>
            </a:r>
          </a:p>
        </p:txBody>
      </p:sp>
      <p:graphicFrame>
        <p:nvGraphicFramePr>
          <p:cNvPr id="5" name="Text Placeholder 1">
            <a:extLst>
              <a:ext uri="{FF2B5EF4-FFF2-40B4-BE49-F238E27FC236}">
                <a16:creationId xmlns:a16="http://schemas.microsoft.com/office/drawing/2014/main" id="{54D38768-B21F-4F3F-AAC0-A45E9638D5CD}"/>
              </a:ext>
            </a:extLst>
          </p:cNvPr>
          <p:cNvGraphicFramePr/>
          <p:nvPr>
            <p:extLst>
              <p:ext uri="{D42A27DB-BD31-4B8C-83A1-F6EECF244321}">
                <p14:modId xmlns:p14="http://schemas.microsoft.com/office/powerpoint/2010/main" val="2857875166"/>
              </p:ext>
            </p:extLst>
          </p:nvPr>
        </p:nvGraphicFramePr>
        <p:xfrm>
          <a:off x="1057100" y="2957686"/>
          <a:ext cx="10322274" cy="3193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51745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3" name="Title 2">
            <a:extLst>
              <a:ext uri="{FF2B5EF4-FFF2-40B4-BE49-F238E27FC236}">
                <a16:creationId xmlns:a16="http://schemas.microsoft.com/office/drawing/2014/main" id="{ED4A9723-19D0-4CA4-9DC4-F00716CB5013}"/>
              </a:ext>
            </a:extLst>
          </p:cNvPr>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Bill of Materials</a:t>
            </a:r>
          </a:p>
        </p:txBody>
      </p:sp>
      <p:sp>
        <p:nvSpPr>
          <p:cNvPr id="1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C5A995FA-053F-414D-94A1-C060C275B26C}"/>
              </a:ext>
            </a:extLst>
          </p:cNvPr>
          <p:cNvPicPr>
            <a:picLocks noChangeAspect="1"/>
          </p:cNvPicPr>
          <p:nvPr/>
        </p:nvPicPr>
        <p:blipFill>
          <a:blip r:embed="rId4"/>
          <a:stretch>
            <a:fillRect/>
          </a:stretch>
        </p:blipFill>
        <p:spPr>
          <a:xfrm>
            <a:off x="7864366" y="3234159"/>
            <a:ext cx="4224811" cy="1458809"/>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1CCFF-EBC2-4C77-8417-50FB7DB77A0D}"/>
              </a:ext>
            </a:extLst>
          </p:cNvPr>
          <p:cNvSpPr/>
          <p:nvPr/>
        </p:nvSpPr>
        <p:spPr>
          <a:xfrm>
            <a:off x="3109913" y="1235106"/>
            <a:ext cx="6216650" cy="369332"/>
          </a:xfrm>
          <a:prstGeom prst="rect">
            <a:avLst/>
          </a:prstGeom>
        </p:spPr>
        <p:txBody>
          <a:bodyPr>
            <a:spAutoFit/>
          </a:bodyPr>
          <a:lstStyle/>
          <a:p>
            <a:r>
              <a:rPr lang="en-US" dirty="0">
                <a:latin typeface="Calibri" panose="020F0502020204030204" pitchFamily="34" charset="0"/>
                <a:ea typeface="Calibri" panose="020F0502020204030204" pitchFamily="34" charset="0"/>
              </a:rPr>
              <a:t> </a:t>
            </a:r>
          </a:p>
        </p:txBody>
      </p:sp>
      <p:sp>
        <p:nvSpPr>
          <p:cNvPr id="5" name="Title 4">
            <a:extLst>
              <a:ext uri="{FF2B5EF4-FFF2-40B4-BE49-F238E27FC236}">
                <a16:creationId xmlns:a16="http://schemas.microsoft.com/office/drawing/2014/main" id="{CEB214C2-5D7A-4BDC-8BEE-139486C09CFB}"/>
              </a:ext>
            </a:extLst>
          </p:cNvPr>
          <p:cNvSpPr>
            <a:spLocks noGrp="1"/>
          </p:cNvSpPr>
          <p:nvPr>
            <p:ph type="title"/>
          </p:nvPr>
        </p:nvSpPr>
        <p:spPr/>
        <p:txBody>
          <a:bodyPr/>
          <a:lstStyle/>
          <a:p>
            <a:r>
              <a:rPr lang="en-US" dirty="0"/>
              <a:t>Azure Site Recovery</a:t>
            </a:r>
          </a:p>
        </p:txBody>
      </p:sp>
      <p:sp>
        <p:nvSpPr>
          <p:cNvPr id="6" name="Text Placeholder 5">
            <a:extLst>
              <a:ext uri="{FF2B5EF4-FFF2-40B4-BE49-F238E27FC236}">
                <a16:creationId xmlns:a16="http://schemas.microsoft.com/office/drawing/2014/main" id="{0901C659-F7D2-44EF-8688-B97F8B3F4761}"/>
              </a:ext>
            </a:extLst>
          </p:cNvPr>
          <p:cNvSpPr>
            <a:spLocks noGrp="1"/>
          </p:cNvSpPr>
          <p:nvPr>
            <p:ph type="body" sz="quarter" idx="10"/>
          </p:nvPr>
        </p:nvSpPr>
        <p:spPr>
          <a:xfrm>
            <a:off x="274638" y="1212850"/>
            <a:ext cx="11887200" cy="3354765"/>
          </a:xfrm>
        </p:spPr>
        <p:txBody>
          <a:bodyPr/>
          <a:lstStyle/>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majority of these questions are answered in our </a:t>
            </a:r>
            <a:r>
              <a:rPr lang="en-US" sz="1800" u="sng" dirty="0">
                <a:solidFill>
                  <a:srgbClr val="0563C1"/>
                </a:solidFill>
                <a:latin typeface="Calibri" panose="020F0502020204030204" pitchFamily="34" charset="0"/>
                <a:ea typeface="Calibri" panose="020F0502020204030204" pitchFamily="34" charset="0"/>
                <a:hlinkClick r:id="rId3"/>
              </a:rPr>
              <a:t>public documentation</a:t>
            </a:r>
            <a:r>
              <a:rPr lang="en-US" sz="1800" dirty="0">
                <a:solidFill>
                  <a:srgbClr val="505050"/>
                </a:solidFill>
                <a:latin typeface="Calibri" panose="020F0502020204030204" pitchFamily="34" charset="0"/>
                <a:ea typeface="Calibri" panose="020F0502020204030204" pitchFamily="34" charset="0"/>
              </a:rPr>
              <a:t> for Site Recovery with all of the current features and limitations.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You can see the Azure Gov differences at: </a:t>
            </a:r>
            <a:r>
              <a:rPr lang="en-US" sz="1800" u="sng" dirty="0">
                <a:solidFill>
                  <a:srgbClr val="0563C1"/>
                </a:solidFill>
                <a:latin typeface="Calibri" panose="020F0502020204030204" pitchFamily="34" charset="0"/>
                <a:ea typeface="Calibri" panose="020F0502020204030204" pitchFamily="34" charset="0"/>
                <a:hlinkClick r:id="rId4"/>
              </a:rPr>
              <a:t>https://docs.microsoft.com/en-us/azure/azure-government/documentation-government-services-monitoringandmanagement</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documentation does a good job of breaking down how-</a:t>
            </a:r>
            <a:r>
              <a:rPr lang="en-US" sz="1800" dirty="0" err="1">
                <a:solidFill>
                  <a:srgbClr val="505050"/>
                </a:solidFill>
                <a:latin typeface="Calibri" panose="020F0502020204030204" pitchFamily="34" charset="0"/>
                <a:ea typeface="Calibri" panose="020F0502020204030204" pitchFamily="34" charset="0"/>
              </a:rPr>
              <a:t>tos</a:t>
            </a:r>
            <a:r>
              <a:rPr lang="en-US" sz="1800" dirty="0">
                <a:solidFill>
                  <a:srgbClr val="505050"/>
                </a:solidFill>
                <a:latin typeface="Calibri" panose="020F0502020204030204" pitchFamily="34" charset="0"/>
                <a:ea typeface="Calibri" panose="020F0502020204030204" pitchFamily="34" charset="0"/>
              </a:rPr>
              <a:t> by workload like </a:t>
            </a:r>
            <a:r>
              <a:rPr lang="en-US" sz="1800" u="sng" dirty="0">
                <a:solidFill>
                  <a:srgbClr val="0563C1"/>
                </a:solidFill>
                <a:latin typeface="Calibri" panose="020F0502020204030204" pitchFamily="34" charset="0"/>
                <a:ea typeface="Calibri" panose="020F0502020204030204" pitchFamily="34" charset="0"/>
                <a:hlinkClick r:id="rId5"/>
              </a:rPr>
              <a:t>SQL Server</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I’d also check out the Learning Path on ASR: </a:t>
            </a:r>
            <a:r>
              <a:rPr lang="en-US" sz="1800" u="sng" dirty="0">
                <a:solidFill>
                  <a:srgbClr val="0563C1"/>
                </a:solidFill>
                <a:latin typeface="Calibri" panose="020F0502020204030204" pitchFamily="34" charset="0"/>
                <a:ea typeface="Calibri" panose="020F0502020204030204" pitchFamily="34" charset="0"/>
                <a:hlinkClick r:id="rId6"/>
              </a:rPr>
              <a:t>https://azure.microsoft.com/en-us/documentation/learning-paths/site-recovery/</a:t>
            </a:r>
            <a:endParaRPr lang="en-US" sz="1800" dirty="0">
              <a:solidFill>
                <a:srgbClr val="505050"/>
              </a:solidFill>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1226226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4A9A-8E69-4C63-9612-391AE0DF9833}"/>
              </a:ext>
            </a:extLst>
          </p:cNvPr>
          <p:cNvSpPr>
            <a:spLocks noGrp="1"/>
          </p:cNvSpPr>
          <p:nvPr>
            <p:ph type="title"/>
          </p:nvPr>
        </p:nvSpPr>
        <p:spPr/>
        <p:txBody>
          <a:bodyPr/>
          <a:lstStyle/>
          <a:p>
            <a:r>
              <a:rPr lang="en-US" dirty="0"/>
              <a:t>Monitoring Azure</a:t>
            </a:r>
          </a:p>
        </p:txBody>
      </p:sp>
      <p:sp>
        <p:nvSpPr>
          <p:cNvPr id="3" name="Text Placeholder 2">
            <a:extLst>
              <a:ext uri="{FF2B5EF4-FFF2-40B4-BE49-F238E27FC236}">
                <a16:creationId xmlns:a16="http://schemas.microsoft.com/office/drawing/2014/main" id="{C4697E9C-3417-4405-80CB-F1D1252D1243}"/>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12779476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3C06E66-01F5-453B-9A27-97971B197C4E}"/>
              </a:ext>
            </a:extLst>
          </p:cNvPr>
          <p:cNvSpPr>
            <a:spLocks noGrp="1"/>
          </p:cNvSpPr>
          <p:nvPr>
            <p:ph type="body" sz="quarter" idx="10"/>
          </p:nvPr>
        </p:nvSpPr>
        <p:spPr>
          <a:xfrm>
            <a:off x="274638" y="1212850"/>
            <a:ext cx="11887200" cy="3120854"/>
          </a:xfrm>
        </p:spPr>
        <p:txBody>
          <a:bodyPr/>
          <a:lstStyle/>
          <a:p>
            <a:r>
              <a:rPr lang="en-US" dirty="0"/>
              <a:t>Resilient Identity</a:t>
            </a:r>
          </a:p>
          <a:p>
            <a:r>
              <a:rPr lang="en-US" dirty="0"/>
              <a:t>High Availability SharePoint farm</a:t>
            </a:r>
          </a:p>
          <a:p>
            <a:r>
              <a:rPr lang="en-US" dirty="0"/>
              <a:t>Remote Desktop Services or Citrix </a:t>
            </a:r>
          </a:p>
          <a:p>
            <a:endParaRPr lang="en-US" dirty="0"/>
          </a:p>
          <a:p>
            <a:endParaRPr lang="en-US" dirty="0"/>
          </a:p>
        </p:txBody>
      </p:sp>
      <p:sp>
        <p:nvSpPr>
          <p:cNvPr id="3" name="Title 2">
            <a:extLst>
              <a:ext uri="{FF2B5EF4-FFF2-40B4-BE49-F238E27FC236}">
                <a16:creationId xmlns:a16="http://schemas.microsoft.com/office/drawing/2014/main" id="{4AAE72EE-DB95-417B-A93A-90D13F1EC44B}"/>
              </a:ext>
            </a:extLst>
          </p:cNvPr>
          <p:cNvSpPr>
            <a:spLocks noGrp="1"/>
          </p:cNvSpPr>
          <p:nvPr>
            <p:ph type="title"/>
          </p:nvPr>
        </p:nvSpPr>
        <p:spPr/>
        <p:txBody>
          <a:bodyPr/>
          <a:lstStyle/>
          <a:p>
            <a:r>
              <a:rPr lang="en-US" dirty="0"/>
              <a:t>List of Patterns:</a:t>
            </a:r>
          </a:p>
        </p:txBody>
      </p:sp>
    </p:spTree>
    <p:extLst>
      <p:ext uri="{BB962C8B-B14F-4D97-AF65-F5344CB8AC3E}">
        <p14:creationId xmlns:p14="http://schemas.microsoft.com/office/powerpoint/2010/main" val="231653199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3581400" cy="329628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7" name="Picture 6">
            <a:extLst>
              <a:ext uri="{FF2B5EF4-FFF2-40B4-BE49-F238E27FC236}">
                <a16:creationId xmlns:a16="http://schemas.microsoft.com/office/drawing/2014/main" id="{9B77061A-9D46-4831-91F4-D92608EED101}"/>
              </a:ext>
            </a:extLst>
          </p:cNvPr>
          <p:cNvPicPr>
            <a:picLocks noChangeAspect="1"/>
          </p:cNvPicPr>
          <p:nvPr/>
        </p:nvPicPr>
        <p:blipFill>
          <a:blip r:embed="rId4"/>
          <a:stretch>
            <a:fillRect/>
          </a:stretch>
        </p:blipFill>
        <p:spPr>
          <a:xfrm>
            <a:off x="4235302" y="1058862"/>
            <a:ext cx="8201173" cy="591572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85649" y="350323"/>
            <a:ext cx="11668164" cy="1880971"/>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36621" y="475866"/>
            <a:ext cx="11363232" cy="948970"/>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Summary of Resilient Identity Workload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54111" y="1477469"/>
            <a:ext cx="7928252"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nvGraphicFramePr>
        <p:xfrm>
          <a:off x="326457" y="2651025"/>
          <a:ext cx="11727359" cy="3894923"/>
        </p:xfrm>
        <a:graphic>
          <a:graphicData uri="http://schemas.openxmlformats.org/drawingml/2006/table">
            <a:tbl>
              <a:tblPr firstRow="1" bandRow="1">
                <a:tableStyleId>{69012ECD-51FC-41F1-AA8D-1B2483CD663E}</a:tableStyleId>
              </a:tblPr>
              <a:tblGrid>
                <a:gridCol w="1459726">
                  <a:extLst>
                    <a:ext uri="{9D8B030D-6E8A-4147-A177-3AD203B41FA5}">
                      <a16:colId xmlns:a16="http://schemas.microsoft.com/office/drawing/2014/main" val="2158627102"/>
                    </a:ext>
                  </a:extLst>
                </a:gridCol>
                <a:gridCol w="2220998">
                  <a:extLst>
                    <a:ext uri="{9D8B030D-6E8A-4147-A177-3AD203B41FA5}">
                      <a16:colId xmlns:a16="http://schemas.microsoft.com/office/drawing/2014/main" val="847866499"/>
                    </a:ext>
                  </a:extLst>
                </a:gridCol>
                <a:gridCol w="1293854">
                  <a:extLst>
                    <a:ext uri="{9D8B030D-6E8A-4147-A177-3AD203B41FA5}">
                      <a16:colId xmlns:a16="http://schemas.microsoft.com/office/drawing/2014/main" val="2292118796"/>
                    </a:ext>
                  </a:extLst>
                </a:gridCol>
                <a:gridCol w="4071211">
                  <a:extLst>
                    <a:ext uri="{9D8B030D-6E8A-4147-A177-3AD203B41FA5}">
                      <a16:colId xmlns:a16="http://schemas.microsoft.com/office/drawing/2014/main" val="411022970"/>
                    </a:ext>
                  </a:extLst>
                </a:gridCol>
                <a:gridCol w="1459726">
                  <a:extLst>
                    <a:ext uri="{9D8B030D-6E8A-4147-A177-3AD203B41FA5}">
                      <a16:colId xmlns:a16="http://schemas.microsoft.com/office/drawing/2014/main" val="2482956747"/>
                    </a:ext>
                  </a:extLst>
                </a:gridCol>
                <a:gridCol w="1221844">
                  <a:extLst>
                    <a:ext uri="{9D8B030D-6E8A-4147-A177-3AD203B41FA5}">
                      <a16:colId xmlns:a16="http://schemas.microsoft.com/office/drawing/2014/main" val="3942126645"/>
                    </a:ext>
                  </a:extLst>
                </a:gridCol>
              </a:tblGrid>
              <a:tr h="217467">
                <a:tc gridSpan="3">
                  <a:txBody>
                    <a:bodyPr/>
                    <a:lstStyle/>
                    <a:p>
                      <a:pPr algn="l" fontAlgn="t"/>
                      <a:r>
                        <a:rPr lang="en-US" sz="1200" u="none" strike="noStrike">
                          <a:effectLst/>
                        </a:rPr>
                        <a:t>AzureFoundation Identity Pattern</a:t>
                      </a:r>
                      <a:endParaRPr lang="en-US" sz="1200" b="1" i="0"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803669803"/>
                  </a:ext>
                </a:extLst>
              </a:tr>
              <a:tr h="191172">
                <a:tc>
                  <a:txBody>
                    <a:bodyPr/>
                    <a:lstStyle/>
                    <a:p>
                      <a:pPr algn="l" fontAlgn="t"/>
                      <a:r>
                        <a:rPr lang="en-US" sz="1000" u="none" strike="noStrike">
                          <a:effectLst/>
                        </a:rPr>
                        <a:t>Service type</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Custom name</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Region</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Description</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SKU</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Estimated Cost</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592583403"/>
                  </a:ext>
                </a:extLst>
              </a:tr>
              <a:tr h="348940">
                <a:tc>
                  <a:txBody>
                    <a:bodyPr/>
                    <a:lstStyle/>
                    <a:p>
                      <a:pPr algn="l" fontAlgn="t"/>
                      <a:r>
                        <a:rPr lang="en-US" sz="1000" u="none" strike="noStrike">
                          <a:effectLst/>
                        </a:rPr>
                        <a:t>Virtual Machines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Virtual Machines for Identity Pattern</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8 Standard virtual machine(s), A2 (2 cores, 3.5 GB RAM, 135 GB disk, $0.166/hr) size: 744 hours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N7H-02629</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$988.03</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607689180"/>
                  </a:ext>
                </a:extLst>
              </a:tr>
              <a:tr h="191172">
                <a:tc>
                  <a:txBody>
                    <a:bodyPr/>
                    <a:lstStyle/>
                    <a:p>
                      <a:pPr algn="l" fontAlgn="t"/>
                      <a:r>
                        <a:rPr lang="en-US" sz="1000" u="none" strike="noStrike">
                          <a:effectLst/>
                        </a:rPr>
                        <a:t>VPN Gateway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VPN Gateway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standard tier, 744 gateway hour(s), 1000 GB outbound vpn</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N7H-04005, Q5H-00025</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$287.56</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074535218"/>
                  </a:ext>
                </a:extLst>
              </a:tr>
              <a:tr h="348940">
                <a:tc>
                  <a:txBody>
                    <a:bodyPr/>
                    <a:lstStyle/>
                    <a:p>
                      <a:pPr algn="l" fontAlgn="t"/>
                      <a:r>
                        <a:rPr lang="en-US" sz="1000" u="none" strike="noStrike">
                          <a:effectLst/>
                        </a:rPr>
                        <a:t>Storage</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DR Backups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1500 GB storage Page Blob and Disk type. Basic tier, LRS redundancy, 100 x100,000 transactions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N9H-00114, N9H-00803</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$92.31</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608670449"/>
                  </a:ext>
                </a:extLst>
              </a:tr>
              <a:tr h="191172">
                <a:tc>
                  <a:txBody>
                    <a:bodyPr/>
                    <a:lstStyle/>
                    <a:p>
                      <a:pPr algn="l" fontAlgn="t"/>
                      <a:r>
                        <a:rPr lang="en-US" sz="1000" u="none" strike="noStrike">
                          <a:effectLst/>
                        </a:rPr>
                        <a:t>OMS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Monitoring, Backup, and Site Recovery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8 instance(s) of Operations Management Suite</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7U9-00008, 7U9-00003</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$248.00</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543777192"/>
                  </a:ext>
                </a:extLst>
              </a:tr>
              <a:tr h="191172">
                <a:tc>
                  <a:txBody>
                    <a:bodyPr/>
                    <a:lstStyle/>
                    <a:p>
                      <a:pPr algn="l" fontAlgn="t"/>
                      <a:r>
                        <a:rPr lang="en-US" sz="1000" u="none" strike="noStrike">
                          <a:effectLst/>
                        </a:rPr>
                        <a:t>Support</a:t>
                      </a:r>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Free level</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Support</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$0.00</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336761382"/>
                  </a:ext>
                </a:extLst>
              </a:tr>
              <a:tr h="191172">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Monthly Total</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$1,615.90</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235377065"/>
                  </a:ext>
                </a:extLst>
              </a:tr>
              <a:tr h="191172">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Annual Total</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$19,390.82</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492109754"/>
                  </a:ext>
                </a:extLst>
              </a:tr>
              <a:tr h="212208">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549069559"/>
                  </a:ext>
                </a:extLst>
              </a:tr>
              <a:tr h="191172">
                <a:tc>
                  <a:txBody>
                    <a:bodyPr/>
                    <a:lstStyle/>
                    <a:p>
                      <a:pPr algn="l" fontAlgn="t"/>
                      <a:r>
                        <a:rPr lang="en-US" sz="1000" u="none" strike="noStrike">
                          <a:effectLst/>
                        </a:rPr>
                        <a:t>Disclaimer</a:t>
                      </a:r>
                      <a:endParaRPr lang="en-US" sz="1000" b="1"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44901268"/>
                  </a:ext>
                </a:extLst>
              </a:tr>
              <a:tr h="191172">
                <a:tc gridSpan="6">
                  <a:txBody>
                    <a:bodyPr/>
                    <a:lstStyle/>
                    <a:p>
                      <a:pPr algn="l" fontAlgn="t"/>
                      <a:r>
                        <a:rPr lang="en-US" sz="1000" u="none" strike="noStrike">
                          <a:effectLst/>
                        </a:rPr>
                        <a:t>All prices shown are in US Dollar ($). This is a summary estimate, not a quote. For up to date pricing information please visit https://azure.microsoft.com/pricing/calculator/channel/</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664476">
                <a:tc gridSpan="6">
                  <a:txBody>
                    <a:bodyPr/>
                    <a:lstStyle/>
                    <a:p>
                      <a:pPr algn="l" fontAlgn="t"/>
                      <a:r>
                        <a:rPr lang="en-US" sz="1000" u="none" strike="noStrike">
                          <a:effectLst/>
                        </a:rPr>
                        <a:t>MICROSOFT CONFIDENTIAL - SUBJECT TO NON-DISCLOSURE AGREEMENT NOTICE AND DISCLAIMER</a:t>
                      </a:r>
                      <a:br>
                        <a:rPr lang="en-US" sz="1000" u="none" strike="noStrike">
                          <a:effectLst/>
                        </a:rPr>
                      </a:br>
                      <a:r>
                        <a:rPr lang="en-US" sz="1000" u="none" strike="noStrike">
                          <a:effectLst/>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000" u="none" strike="noStrike">
                          <a:effectLst/>
                        </a:rPr>
                      </a:br>
                      <a:r>
                        <a:rPr lang="en-US" sz="1000" u="none" strike="noStrike">
                          <a:effectLst/>
                        </a:rPr>
                        <a:t>MICROSOFT MAKES NO WARRANTIES, EXPRESS, IMPLIED OR STATUTORY, AS TO THE INFORMATION IN THIS DOCUMENT</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191172">
                <a:tc gridSpan="6">
                  <a:txBody>
                    <a:bodyPr/>
                    <a:lstStyle/>
                    <a:p>
                      <a:pPr algn="l" fontAlgn="t"/>
                      <a:r>
                        <a:rPr lang="en-US" sz="1000" u="none" strike="noStrike">
                          <a:effectLst/>
                        </a:rPr>
                        <a:t>If you would like to share this information externally, please copy and paste only the necessary content into a customer ready presentations or models.</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191172">
                <a:tc gridSpan="6">
                  <a:txBody>
                    <a:bodyPr/>
                    <a:lstStyle/>
                    <a:p>
                      <a:pPr algn="l" fontAlgn="t"/>
                      <a:r>
                        <a:rPr lang="en-US" sz="1000" u="none" strike="noStrike">
                          <a:effectLst/>
                        </a:rPr>
                        <a:t>This estimate was created at 11/15/2016 5:37:15 PM UTC for willst@microsoft.com. </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191172">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Highly Available SharePoint Farm</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a:srcRect r="30949"/>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93F047FD-FE0E-45F0-B2E3-5E34379B8432}"/>
              </a:ext>
            </a:extLst>
          </p:cNvPr>
          <p:cNvGraphicFramePr/>
          <p:nvPr>
            <p:extLst>
              <p:ext uri="{D42A27DB-BD31-4B8C-83A1-F6EECF244321}">
                <p14:modId xmlns:p14="http://schemas.microsoft.com/office/powerpoint/2010/main" val="376544434"/>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77354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Highly Available Remote Desktop Services </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14946" r="26359"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EB47019D-3507-442E-AE1A-0F87BD8E7692}"/>
              </a:ext>
            </a:extLst>
          </p:cNvPr>
          <p:cNvGraphicFramePr/>
          <p:nvPr>
            <p:extLst>
              <p:ext uri="{D42A27DB-BD31-4B8C-83A1-F6EECF244321}">
                <p14:modId xmlns:p14="http://schemas.microsoft.com/office/powerpoint/2010/main" val="851124194"/>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887212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3"/>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3404009"/>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Hybrid Connectivity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Networking Design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5" name="Title 4">
            <a:extLst>
              <a:ext uri="{FF2B5EF4-FFF2-40B4-BE49-F238E27FC236}">
                <a16:creationId xmlns:a16="http://schemas.microsoft.com/office/drawing/2014/main" id="{8FDC7ED7-0EFA-44A2-99E6-7CA92B173EB2}"/>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One Region</a:t>
            </a:r>
          </a:p>
        </p:txBody>
      </p:sp>
      <p:sp>
        <p:nvSpPr>
          <p:cNvPr id="18"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9D955939-F6FD-4B20-BDDB-8E4005E16995}"/>
              </a:ext>
            </a:extLst>
          </p:cNvPr>
          <p:cNvPicPr>
            <a:picLocks noChangeAspect="1"/>
          </p:cNvPicPr>
          <p:nvPr/>
        </p:nvPicPr>
        <p:blipFill>
          <a:blip r:embed="rId4"/>
          <a:stretch>
            <a:fillRect/>
          </a:stretch>
        </p:blipFill>
        <p:spPr>
          <a:xfrm>
            <a:off x="437958" y="1740344"/>
            <a:ext cx="3735258" cy="3534437"/>
          </a:xfrm>
          <a:prstGeom prst="rect">
            <a:avLst/>
          </a:prstGeom>
        </p:spPr>
      </p:pic>
      <p:graphicFrame>
        <p:nvGraphicFramePr>
          <p:cNvPr id="9" name="Text Placeholder 5">
            <a:extLst>
              <a:ext uri="{FF2B5EF4-FFF2-40B4-BE49-F238E27FC236}">
                <a16:creationId xmlns:a16="http://schemas.microsoft.com/office/drawing/2014/main" id="{EA773139-35BC-4779-9BBF-05A5A9C451AA}"/>
              </a:ext>
            </a:extLst>
          </p:cNvPr>
          <p:cNvGraphicFramePr/>
          <p:nvPr>
            <p:extLst>
              <p:ext uri="{D42A27DB-BD31-4B8C-83A1-F6EECF244321}">
                <p14:modId xmlns:p14="http://schemas.microsoft.com/office/powerpoint/2010/main" val="3582718218"/>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197562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D7549E11-86B1-4A09-879D-CC6CB583C137}"/>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Two Regions</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8CB10A6-FEA2-4958-8A12-D8C23BAF6A45}"/>
              </a:ext>
            </a:extLst>
          </p:cNvPr>
          <p:cNvPicPr>
            <a:picLocks noChangeAspect="1"/>
          </p:cNvPicPr>
          <p:nvPr/>
        </p:nvPicPr>
        <p:blipFill>
          <a:blip r:embed="rId4"/>
          <a:stretch>
            <a:fillRect/>
          </a:stretch>
        </p:blipFill>
        <p:spPr>
          <a:xfrm>
            <a:off x="446194" y="1661519"/>
            <a:ext cx="3718785" cy="3692087"/>
          </a:xfrm>
          <a:prstGeom prst="rect">
            <a:avLst/>
          </a:prstGeom>
        </p:spPr>
      </p:pic>
      <p:graphicFrame>
        <p:nvGraphicFramePr>
          <p:cNvPr id="7" name="Text Placeholder 2">
            <a:extLst>
              <a:ext uri="{FF2B5EF4-FFF2-40B4-BE49-F238E27FC236}">
                <a16:creationId xmlns:a16="http://schemas.microsoft.com/office/drawing/2014/main" id="{03219EFF-0D2F-4787-A9E6-FF0C256ACBE2}"/>
              </a:ext>
            </a:extLst>
          </p:cNvPr>
          <p:cNvGraphicFramePr/>
          <p:nvPr>
            <p:extLst>
              <p:ext uri="{D42A27DB-BD31-4B8C-83A1-F6EECF244321}">
                <p14:modId xmlns:p14="http://schemas.microsoft.com/office/powerpoint/2010/main" val="3604747333"/>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82672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006B111F-5E6F-445D-8FDD-B3271199E84D}"/>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Four Regions</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343605B-C3A0-46F5-A976-1E2F5337BBA5}"/>
              </a:ext>
            </a:extLst>
          </p:cNvPr>
          <p:cNvPicPr>
            <a:picLocks noChangeAspect="1"/>
          </p:cNvPicPr>
          <p:nvPr/>
        </p:nvPicPr>
        <p:blipFill>
          <a:blip r:embed="rId4"/>
          <a:stretch>
            <a:fillRect/>
          </a:stretch>
        </p:blipFill>
        <p:spPr>
          <a:xfrm>
            <a:off x="437958" y="2305800"/>
            <a:ext cx="3735258" cy="2403525"/>
          </a:xfrm>
          <a:prstGeom prst="rect">
            <a:avLst/>
          </a:prstGeom>
        </p:spPr>
      </p:pic>
      <p:graphicFrame>
        <p:nvGraphicFramePr>
          <p:cNvPr id="6" name="Text Placeholder 2">
            <a:extLst>
              <a:ext uri="{FF2B5EF4-FFF2-40B4-BE49-F238E27FC236}">
                <a16:creationId xmlns:a16="http://schemas.microsoft.com/office/drawing/2014/main" id="{589014BB-6651-4E85-A76B-F234C7306010}"/>
              </a:ext>
            </a:extLst>
          </p:cNvPr>
          <p:cNvGraphicFramePr/>
          <p:nvPr>
            <p:extLst>
              <p:ext uri="{D42A27DB-BD31-4B8C-83A1-F6EECF244321}">
                <p14:modId xmlns:p14="http://schemas.microsoft.com/office/powerpoint/2010/main" val="3331788396"/>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700381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670B1AF8-BDAB-47B3-9E22-976699D649B8}"/>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Redundancy</a:t>
            </a:r>
          </a:p>
        </p:txBody>
      </p:sp>
      <p:sp>
        <p:nvSpPr>
          <p:cNvPr id="1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7D724C3A-8135-477E-BDEB-4861FA4CAB49}"/>
              </a:ext>
            </a:extLst>
          </p:cNvPr>
          <p:cNvPicPr>
            <a:picLocks noChangeAspect="1"/>
          </p:cNvPicPr>
          <p:nvPr/>
        </p:nvPicPr>
        <p:blipFill>
          <a:blip r:embed="rId4"/>
          <a:stretch>
            <a:fillRect/>
          </a:stretch>
        </p:blipFill>
        <p:spPr>
          <a:xfrm>
            <a:off x="437958" y="2266791"/>
            <a:ext cx="3735258" cy="2481542"/>
          </a:xfrm>
          <a:prstGeom prst="rect">
            <a:avLst/>
          </a:prstGeom>
        </p:spPr>
      </p:pic>
      <p:graphicFrame>
        <p:nvGraphicFramePr>
          <p:cNvPr id="7" name="Text Placeholder 2">
            <a:extLst>
              <a:ext uri="{FF2B5EF4-FFF2-40B4-BE49-F238E27FC236}">
                <a16:creationId xmlns:a16="http://schemas.microsoft.com/office/drawing/2014/main" id="{A24D4359-A966-47C6-84CB-E5E308340BB2}"/>
              </a:ext>
            </a:extLst>
          </p:cNvPr>
          <p:cNvGraphicFramePr/>
          <p:nvPr>
            <p:extLst>
              <p:ext uri="{D42A27DB-BD31-4B8C-83A1-F6EECF244321}">
                <p14:modId xmlns:p14="http://schemas.microsoft.com/office/powerpoint/2010/main" val="1053351151"/>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838426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Hybrid Network Integration</a:t>
            </a:r>
          </a:p>
        </p:txBody>
      </p:sp>
      <p:cxnSp>
        <p:nvCxnSpPr>
          <p:cNvPr id="13" name="Straight Arrow Connector 1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a:srcRect l="10396" r="30909"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8" name="TextBox 4">
            <a:extLst>
              <a:ext uri="{FF2B5EF4-FFF2-40B4-BE49-F238E27FC236}">
                <a16:creationId xmlns:a16="http://schemas.microsoft.com/office/drawing/2014/main" id="{B7A43CD7-514A-48C9-A995-F4F5649165FA}"/>
              </a:ext>
            </a:extLst>
          </p:cNvPr>
          <p:cNvGraphicFramePr/>
          <p:nvPr>
            <p:extLst>
              <p:ext uri="{D42A27DB-BD31-4B8C-83A1-F6EECF244321}">
                <p14:modId xmlns:p14="http://schemas.microsoft.com/office/powerpoint/2010/main" val="3452191213"/>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029498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dirty="0">
                <a:solidFill>
                  <a:schemeClr val="tx1"/>
                </a:solidFill>
                <a:ea typeface="+mj-ea"/>
                <a:cs typeface="+mj-cs"/>
              </a:rPr>
              <a:t>AzureFoundation VNET Design </a:t>
            </a:r>
          </a:p>
        </p:txBody>
      </p:sp>
      <p:cxnSp>
        <p:nvCxnSpPr>
          <p:cNvPr id="19" name="Straight Arrow Connector 1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500" dirty="0">
                <a:solidFill>
                  <a:schemeClr val="tx1"/>
                </a:solidFill>
                <a:latin typeface="+mn-lt"/>
              </a:rPr>
              <a:t>RFC 1918 IPv4 addresses THEY ARE FREE!</a:t>
            </a:r>
          </a:p>
          <a:p>
            <a:pPr indent="-228600" defTabSz="914400">
              <a:buFont typeface="Arial" panose="020B0604020202020204" pitchFamily="34" charset="0"/>
              <a:buChar char="•"/>
            </a:pPr>
            <a:r>
              <a:rPr lang="en-US" sz="1500" dirty="0">
                <a:solidFill>
                  <a:schemeClr val="tx1"/>
                </a:solidFill>
                <a:latin typeface="+mn-lt"/>
              </a:rPr>
              <a:t>10.0.0.0/16 (Suggest starting at 10.128.0.0)</a:t>
            </a:r>
          </a:p>
          <a:p>
            <a:pPr indent="-228600" defTabSz="914400">
              <a:buFont typeface="Arial" panose="020B0604020202020204" pitchFamily="34" charset="0"/>
              <a:buChar char="•"/>
            </a:pPr>
            <a:r>
              <a:rPr lang="en-US" sz="1500" dirty="0">
                <a:solidFill>
                  <a:schemeClr val="tx1"/>
                </a:solidFill>
                <a:latin typeface="+mn-lt"/>
              </a:rPr>
              <a:t>172.16.0.0/16 (172.16.0.0 – 172.16.31.255.255)</a:t>
            </a:r>
          </a:p>
          <a:p>
            <a:pPr indent="-228600" defTabSz="914400">
              <a:buFont typeface="Arial" panose="020B0604020202020204" pitchFamily="34" charset="0"/>
              <a:buChar char="•"/>
            </a:pPr>
            <a:r>
              <a:rPr lang="en-US" sz="1500" dirty="0">
                <a:solidFill>
                  <a:schemeClr val="tx1"/>
                </a:solidFill>
                <a:latin typeface="+mn-lt"/>
              </a:rPr>
              <a:t>Goal:  Avoid Conflict</a:t>
            </a:r>
          </a:p>
          <a:p>
            <a:pPr indent="-228600" defTabSz="914400">
              <a:buFont typeface="Arial" panose="020B0604020202020204" pitchFamily="34" charset="0"/>
              <a:buChar char="•"/>
            </a:pPr>
            <a:r>
              <a:rPr lang="en-US" sz="1500" dirty="0">
                <a:solidFill>
                  <a:schemeClr val="tx1"/>
                </a:solidFill>
                <a:latin typeface="+mn-lt"/>
              </a:rPr>
              <a:t>What to ask for:  Could you assign a Class B IP Address to host four Azure datacenters?  Common response:  “we are only putting a few things in Azure why do I need 65,000+ hosts?” Remember the goal and that RFC 1918 addresses are Free.  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23746" r="14799"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extLst/>
          </a:blip>
          <a:srcRect l="13256" r="24732" b="-1"/>
          <a:stretch/>
        </p:blipFill>
        <p:spPr>
          <a:xfrm>
            <a:off x="5913795" y="10"/>
            <a:ext cx="6522368" cy="6994515"/>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436475" cy="6994525"/>
          </a:xfrm>
          <a:prstGeom prst="rect">
            <a:avLst/>
          </a:prstGeom>
        </p:spPr>
      </p:pic>
      <p:sp>
        <p:nvSpPr>
          <p:cNvPr id="2" name="Title 1"/>
          <p:cNvSpPr>
            <a:spLocks noGrp="1"/>
          </p:cNvSpPr>
          <p:nvPr>
            <p:ph type="title"/>
          </p:nvPr>
        </p:nvSpPr>
        <p:spPr>
          <a:xfrm>
            <a:off x="821139" y="814339"/>
            <a:ext cx="4899959" cy="1337776"/>
          </a:xfrm>
        </p:spPr>
        <p:txBody>
          <a:bodyPr vert="horz" lIns="91440" tIns="45720" rIns="91440" bIns="45720" rtlCol="0" anchor="ctr">
            <a:normAutofit fontScale="90000"/>
          </a:bodyPr>
          <a:lstStyle/>
          <a:p>
            <a:pPr defTabSz="914400"/>
            <a:r>
              <a:rPr lang="en-US" sz="3700" dirty="0">
                <a:solidFill>
                  <a:srgbClr val="000000"/>
                </a:solidFill>
                <a:ea typeface="+mj-ea"/>
                <a:cs typeface="+mj-cs"/>
              </a:rPr>
              <a:t>AzureFoundation Virtual Network Appliances Justification</a:t>
            </a:r>
          </a:p>
        </p:txBody>
      </p:sp>
      <p:sp>
        <p:nvSpPr>
          <p:cNvPr id="3" name="Text Placeholder 2"/>
          <p:cNvSpPr>
            <a:spLocks noGrp="1"/>
          </p:cNvSpPr>
          <p:nvPr>
            <p:ph type="body" sz="quarter" idx="10"/>
          </p:nvPr>
        </p:nvSpPr>
        <p:spPr>
          <a:xfrm>
            <a:off x="821138" y="2317375"/>
            <a:ext cx="4801185" cy="3864256"/>
          </a:xfrm>
        </p:spPr>
        <p:txBody>
          <a:bodyPr vert="horz" lIns="91440" tIns="45720" rIns="91440" bIns="45720" rtlCol="0" anchor="ctr">
            <a:normAutofit/>
          </a:bodyPr>
          <a:lstStyle/>
          <a:p>
            <a:pPr indent="-228600" defTabSz="914400">
              <a:buFont typeface="Arial" panose="020B0604020202020204" pitchFamily="34" charset="0"/>
              <a:buChar char="•"/>
            </a:pPr>
            <a:r>
              <a:rPr lang="en-US" sz="1300" dirty="0">
                <a:solidFill>
                  <a:srgbClr val="000000"/>
                </a:solidFill>
                <a:latin typeface="+mn-lt"/>
              </a:rPr>
              <a:t>Azure’s Software Defined Networking gives administrators the ability to control routing with User Defined Routing.  </a:t>
            </a:r>
          </a:p>
          <a:p>
            <a:pPr indent="-228600" defTabSz="914400">
              <a:buFont typeface="Arial" panose="020B0604020202020204" pitchFamily="34" charset="0"/>
              <a:buChar char="•"/>
            </a:pPr>
            <a:r>
              <a:rPr lang="en-US" sz="1300" dirty="0">
                <a:solidFill>
                  <a:srgbClr val="000000"/>
                </a:solidFill>
                <a:latin typeface="+mn-lt"/>
              </a:rPr>
              <a:t>Virtual Network Security Appliances Use Cases:</a:t>
            </a:r>
          </a:p>
          <a:p>
            <a:pPr marL="342900" indent="-228600" defTabSz="914400">
              <a:buFont typeface="Arial" panose="020B0604020202020204" pitchFamily="34" charset="0"/>
              <a:buChar char="•"/>
            </a:pPr>
            <a:r>
              <a:rPr lang="en-US" sz="1300" dirty="0">
                <a:solidFill>
                  <a:srgbClr val="000000"/>
                </a:solidFill>
                <a:latin typeface="+mn-lt"/>
              </a:rPr>
              <a:t>Authentication and authorization prior to allowing access to your application</a:t>
            </a:r>
          </a:p>
          <a:p>
            <a:pPr marL="342900" indent="-228600" defTabSz="914400">
              <a:buFont typeface="Arial" panose="020B0604020202020204" pitchFamily="34" charset="0"/>
              <a:buChar char="•"/>
            </a:pPr>
            <a:r>
              <a:rPr lang="en-US" sz="1300" dirty="0">
                <a:solidFill>
                  <a:srgbClr val="000000"/>
                </a:solidFill>
                <a:latin typeface="+mn-lt"/>
              </a:rPr>
              <a:t>Intrusion detection and intrusion response</a:t>
            </a:r>
          </a:p>
          <a:p>
            <a:pPr marL="342900" indent="-228600" defTabSz="914400">
              <a:buFont typeface="Arial" panose="020B0604020202020204" pitchFamily="34" charset="0"/>
              <a:buChar char="•"/>
            </a:pPr>
            <a:r>
              <a:rPr lang="en-US" sz="1300" dirty="0">
                <a:solidFill>
                  <a:srgbClr val="000000"/>
                </a:solidFill>
                <a:latin typeface="+mn-lt"/>
              </a:rPr>
              <a:t>Application layer inspection for high-level protocols</a:t>
            </a:r>
          </a:p>
          <a:p>
            <a:pPr marL="342900" indent="-228600" defTabSz="914400">
              <a:buFont typeface="Arial" panose="020B0604020202020204" pitchFamily="34" charset="0"/>
              <a:buChar char="•"/>
            </a:pPr>
            <a:r>
              <a:rPr lang="en-US" sz="1300" dirty="0">
                <a:solidFill>
                  <a:srgbClr val="000000"/>
                </a:solidFill>
                <a:latin typeface="+mn-lt"/>
              </a:rPr>
              <a:t>URL filtering</a:t>
            </a:r>
          </a:p>
          <a:p>
            <a:pPr marL="342900" indent="-228600" defTabSz="914400">
              <a:buFont typeface="Arial" panose="020B0604020202020204" pitchFamily="34" charset="0"/>
              <a:buChar char="•"/>
            </a:pPr>
            <a:r>
              <a:rPr lang="en-US" sz="1300" dirty="0">
                <a:solidFill>
                  <a:srgbClr val="000000"/>
                </a:solidFill>
                <a:latin typeface="+mn-lt"/>
              </a:rPr>
              <a:t>Network level antivirus and antimalware</a:t>
            </a:r>
          </a:p>
          <a:p>
            <a:pPr marL="342900" indent="-228600" defTabSz="914400">
              <a:buFont typeface="Arial" panose="020B0604020202020204" pitchFamily="34" charset="0"/>
              <a:buChar char="•"/>
            </a:pPr>
            <a:r>
              <a:rPr lang="en-US" sz="1300" dirty="0">
                <a:solidFill>
                  <a:srgbClr val="000000"/>
                </a:solidFill>
                <a:latin typeface="+mn-lt"/>
              </a:rPr>
              <a:t>Anti-bot protection</a:t>
            </a:r>
          </a:p>
          <a:p>
            <a:pPr marL="342900" indent="-228600" defTabSz="914400">
              <a:buFont typeface="Arial" panose="020B0604020202020204" pitchFamily="34" charset="0"/>
              <a:buChar char="•"/>
            </a:pPr>
            <a:r>
              <a:rPr lang="en-US" sz="1300" dirty="0">
                <a:solidFill>
                  <a:srgbClr val="000000"/>
                </a:solidFill>
                <a:latin typeface="+mn-lt"/>
              </a:rPr>
              <a:t>Application access control</a:t>
            </a:r>
          </a:p>
          <a:p>
            <a:pPr marL="342900" indent="-228600" defTabSz="914400">
              <a:buFont typeface="Arial" panose="020B0604020202020204" pitchFamily="34" charset="0"/>
              <a:buChar char="•"/>
            </a:pPr>
            <a:r>
              <a:rPr lang="en-US" sz="1300" dirty="0">
                <a:solidFill>
                  <a:srgbClr val="000000"/>
                </a:solidFill>
                <a:latin typeface="+mn-lt"/>
              </a:rPr>
              <a:t>Additional DDoS protection (above the DDoS protection provided the Azure fabric itself)</a:t>
            </a:r>
          </a:p>
        </p:txBody>
      </p:sp>
    </p:spTree>
    <p:extLst>
      <p:ext uri="{BB962C8B-B14F-4D97-AF65-F5344CB8AC3E}">
        <p14:creationId xmlns:p14="http://schemas.microsoft.com/office/powerpoint/2010/main" val="22891785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8E3483-D879-444C-B606-F6BA0ACEACF5}"/>
              </a:ext>
            </a:extLst>
          </p:cNvPr>
          <p:cNvSpPr>
            <a:spLocks noGrp="1"/>
          </p:cNvSpPr>
          <p:nvPr>
            <p:ph type="title"/>
          </p:nvPr>
        </p:nvSpPr>
        <p:spPr/>
        <p:txBody>
          <a:bodyPr/>
          <a:lstStyle/>
          <a:p>
            <a:r>
              <a:rPr lang="en-US" dirty="0"/>
              <a:t>Data Pipeline Pattern</a:t>
            </a:r>
          </a:p>
        </p:txBody>
      </p:sp>
      <p:sp>
        <p:nvSpPr>
          <p:cNvPr id="4" name="Text Placeholder 3">
            <a:extLst>
              <a:ext uri="{FF2B5EF4-FFF2-40B4-BE49-F238E27FC236}">
                <a16:creationId xmlns:a16="http://schemas.microsoft.com/office/drawing/2014/main" id="{CD560453-6A4A-4C89-AAE1-5753D292513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5642581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3" name="Title 2"/>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KeyVault Integrated Storage</a:t>
            </a:r>
          </a:p>
        </p:txBody>
      </p:sp>
      <p:sp>
        <p:nvSpPr>
          <p:cNvPr id="4" name="Text Placeholder 3"/>
          <p:cNvSpPr>
            <a:spLocks noGrp="1"/>
          </p:cNvSpPr>
          <p:nvPr>
            <p:ph type="body" sz="quarter" idx="10"/>
          </p:nvPr>
        </p:nvSpPr>
        <p:spPr>
          <a:xfrm>
            <a:off x="6212702" y="817829"/>
            <a:ext cx="5412482" cy="5334762"/>
          </a:xfrm>
        </p:spPr>
        <p:txBody>
          <a:bodyPr vert="horz" lIns="91440" tIns="45720" rIns="91440" bIns="45720" rtlCol="0" anchor="ctr">
            <a:normAutofit/>
          </a:bodyPr>
          <a:lstStyle/>
          <a:p>
            <a:pPr indent="-228600" defTabSz="914400"/>
            <a:r>
              <a:rPr lang="en-US" sz="2400">
                <a:solidFill>
                  <a:srgbClr val="000000"/>
                </a:solidFill>
                <a:latin typeface="+mn-lt"/>
              </a:rPr>
              <a:t>Manage access to Storage Accounts using KeyVault</a:t>
            </a:r>
          </a:p>
          <a:p>
            <a:pPr indent="-228600" defTabSz="914400"/>
            <a:endParaRPr lang="en-US" sz="2400">
              <a:solidFill>
                <a:srgbClr val="000000"/>
              </a:solidFill>
              <a:latin typeface="+mn-lt"/>
            </a:endParaRP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3" name="Title 2"/>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Visual Studio Team Services</a:t>
            </a:r>
          </a:p>
        </p:txBody>
      </p:sp>
      <p:sp>
        <p:nvSpPr>
          <p:cNvPr id="4" name="Text Placeholder 3"/>
          <p:cNvSpPr>
            <a:spLocks noGrp="1"/>
          </p:cNvSpPr>
          <p:nvPr>
            <p:ph type="body" sz="quarter" idx="10"/>
          </p:nvPr>
        </p:nvSpPr>
        <p:spPr>
          <a:xfrm>
            <a:off x="820925" y="3497261"/>
            <a:ext cx="4902055" cy="855530"/>
          </a:xfrm>
        </p:spPr>
        <p:txBody>
          <a:bodyPr vert="horz" lIns="91440" tIns="45720" rIns="91440" bIns="45720" rtlCol="0" anchor="b">
            <a:normAutofit/>
          </a:bodyPr>
          <a:lstStyle/>
          <a:p>
            <a:pPr defTabSz="914400">
              <a:spcBef>
                <a:spcPts val="1000"/>
              </a:spcBef>
            </a:pPr>
            <a:r>
              <a:rPr lang="en-US" sz="1800" kern="1200">
                <a:solidFill>
                  <a:srgbClr val="000000"/>
                </a:solidFill>
                <a:latin typeface="+mn-lt"/>
                <a:ea typeface="+mn-ea"/>
                <a:cs typeface="+mn-cs"/>
              </a:rPr>
              <a:t>Use Case:  A state of the art development environment that will enable continuous integration.</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4"/>
          <a:stretch>
            <a:fillRect/>
          </a:stretch>
        </p:blipFill>
        <p:spPr>
          <a:xfrm>
            <a:off x="7864366" y="2597837"/>
            <a:ext cx="4224811" cy="2731453"/>
          </a:xfrm>
          <a:prstGeom prst="rect">
            <a:avLst/>
          </a:prstGeom>
        </p:spPr>
      </p:pic>
    </p:spTree>
    <p:extLst>
      <p:ext uri="{BB962C8B-B14F-4D97-AF65-F5344CB8AC3E}">
        <p14:creationId xmlns:p14="http://schemas.microsoft.com/office/powerpoint/2010/main" val="141929369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FD4EC-BD0F-4E4D-9647-A924EF779FD6}"/>
              </a:ext>
            </a:extLst>
          </p:cNvPr>
          <p:cNvSpPr>
            <a:spLocks noGrp="1"/>
          </p:cNvSpPr>
          <p:nvPr>
            <p:ph type="title"/>
          </p:nvPr>
        </p:nvSpPr>
        <p:spPr/>
        <p:txBody>
          <a:bodyPr/>
          <a:lstStyle/>
          <a:p>
            <a:r>
              <a:rPr lang="en-US" dirty="0"/>
              <a:t>Contoso Branches</a:t>
            </a:r>
          </a:p>
        </p:txBody>
      </p:sp>
      <p:sp>
        <p:nvSpPr>
          <p:cNvPr id="3" name="Text Placeholder 2">
            <a:extLst>
              <a:ext uri="{FF2B5EF4-FFF2-40B4-BE49-F238E27FC236}">
                <a16:creationId xmlns:a16="http://schemas.microsoft.com/office/drawing/2014/main" id="{98914D59-5CA5-4162-8695-EBF6DB0A392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34423320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AC3E2-3216-4AFD-A540-FBDBA2B39C63}"/>
              </a:ext>
            </a:extLst>
          </p:cNvPr>
          <p:cNvSpPr>
            <a:spLocks noGrp="1"/>
          </p:cNvSpPr>
          <p:nvPr>
            <p:ph type="title"/>
          </p:nvPr>
        </p:nvSpPr>
        <p:spPr/>
        <p:txBody>
          <a:bodyPr/>
          <a:lstStyle/>
          <a:p>
            <a:r>
              <a:rPr lang="en-US" dirty="0"/>
              <a:t>M365 Modern Workspace</a:t>
            </a:r>
          </a:p>
        </p:txBody>
      </p:sp>
    </p:spTree>
    <p:extLst>
      <p:ext uri="{BB962C8B-B14F-4D97-AF65-F5344CB8AC3E}">
        <p14:creationId xmlns:p14="http://schemas.microsoft.com/office/powerpoint/2010/main" val="74076961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90BC63-87D7-4DEF-B28A-C1722E89BC8B}"/>
              </a:ext>
            </a:extLst>
          </p:cNvPr>
          <p:cNvSpPr>
            <a:spLocks noGrp="1"/>
          </p:cNvSpPr>
          <p:nvPr>
            <p:ph type="title"/>
          </p:nvPr>
        </p:nvSpPr>
        <p:spPr>
          <a:xfrm>
            <a:off x="6787018" y="1424085"/>
            <a:ext cx="5106724" cy="1351952"/>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Windows Modern Desktop Shift</a:t>
            </a:r>
          </a:p>
        </p:txBody>
      </p:sp>
      <p:sp>
        <p:nvSpPr>
          <p:cNvPr id="70" name="Freeform: Shape 69">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296559" cy="6994525"/>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Shape 71">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44950" cy="6994525"/>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5" name="Picture 1" descr="cid:image015.png@01D46A06.B0285BD0">
            <a:extLst>
              <a:ext uri="{FF2B5EF4-FFF2-40B4-BE49-F238E27FC236}">
                <a16:creationId xmlns:a16="http://schemas.microsoft.com/office/drawing/2014/main" id="{413848A5-CD51-419B-BE5C-71F29E3A404D}"/>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71544" y="1137552"/>
            <a:ext cx="4187595" cy="32244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EF8DEA1-AB62-4E27-80B7-E102BF86DBD5}"/>
              </a:ext>
            </a:extLst>
          </p:cNvPr>
          <p:cNvSpPr txBox="1"/>
          <p:nvPr/>
        </p:nvSpPr>
        <p:spPr>
          <a:xfrm>
            <a:off x="6791551" y="2929155"/>
            <a:ext cx="5106724" cy="3245023"/>
          </a:xfrm>
          <a:prstGeom prst="rect">
            <a:avLst/>
          </a:prstGeom>
        </p:spPr>
        <p:txBody>
          <a:bodyPr vert="horz" lIns="91440" tIns="45720" rIns="91440" bIns="45720" rtlCol="0" anchor="t">
            <a:normAutofit/>
          </a:bodyPr>
          <a:lstStyle/>
          <a:p>
            <a:pPr lvl="0" indent="-228600" defTabSz="914400" fontAlgn="base">
              <a:lnSpc>
                <a:spcPct val="90000"/>
              </a:lnSpc>
              <a:spcBef>
                <a:spcPct val="0"/>
              </a:spcBef>
              <a:spcAft>
                <a:spcPct val="0"/>
              </a:spcAft>
              <a:buFont typeface="Arial" panose="020B0604020202020204" pitchFamily="34" charset="0"/>
              <a:buChar char="•"/>
            </a:pPr>
            <a:r>
              <a:rPr lang="en-US" altLang="en-US" sz="1500"/>
              <a:t>Information on how to “shift” to a Modern Desktop.  This includes some nice, snappy videos on </a:t>
            </a:r>
            <a:r>
              <a:rPr lang="en-US" altLang="en-US" sz="1500">
                <a:hlinkClick r:id="rId5"/>
              </a:rPr>
              <a:t>Microsoft Mechanics</a:t>
            </a:r>
            <a:r>
              <a:rPr lang="en-US" altLang="en-US" sz="1500"/>
              <a:t> that are aligned to each aspect of the Modern Desktop</a:t>
            </a:r>
          </a:p>
          <a:p>
            <a:pPr lvl="0" indent="-228600" defTabSz="914400" fontAlgn="base">
              <a:lnSpc>
                <a:spcPct val="90000"/>
              </a:lnSpc>
              <a:spcBef>
                <a:spcPct val="0"/>
              </a:spcBef>
              <a:spcAft>
                <a:spcPct val="0"/>
              </a:spcAft>
              <a:buFont typeface="Arial" panose="020B0604020202020204" pitchFamily="34" charset="0"/>
              <a:buChar char="•"/>
            </a:pPr>
            <a:r>
              <a:rPr lang="en-US" altLang="en-US" sz="1500"/>
              <a:t>Try to configuring this in the </a:t>
            </a:r>
            <a:r>
              <a:rPr lang="en-US" altLang="en-US" sz="1500">
                <a:hlinkClick r:id="rId6"/>
              </a:rPr>
              <a:t>Microsoft 365 Modern Desktop Lab</a:t>
            </a:r>
            <a:r>
              <a:rPr lang="en-US" altLang="en-US" sz="1500"/>
              <a:t> that we provide along with step-by-step guides before touching their production environments.</a:t>
            </a:r>
          </a:p>
          <a:p>
            <a:pPr lvl="0" indent="-228600" defTabSz="914400" fontAlgn="base">
              <a:lnSpc>
                <a:spcPct val="90000"/>
              </a:lnSpc>
              <a:spcBef>
                <a:spcPct val="0"/>
              </a:spcBef>
              <a:spcAft>
                <a:spcPct val="0"/>
              </a:spcAft>
              <a:buFont typeface="Arial" panose="020B0604020202020204" pitchFamily="34" charset="0"/>
              <a:buChar char="•"/>
            </a:pPr>
            <a:r>
              <a:rPr lang="en-US" altLang="en-US" sz="1500"/>
              <a:t>When talking to customers I always share this lab as my favourite training tool, along with the following for gaining more in-depth knowledge:</a:t>
            </a:r>
            <a:br>
              <a:rPr lang="en-US" altLang="en-US" sz="1500"/>
            </a:br>
            <a:br>
              <a:rPr lang="en-US" altLang="en-US" sz="1500"/>
            </a:br>
            <a:r>
              <a:rPr lang="en-US" altLang="en-US" sz="1500">
                <a:hlinkClick r:id="rId7"/>
              </a:rPr>
              <a:t>docs.microsoft.com</a:t>
            </a:r>
            <a:br>
              <a:rPr lang="en-US" altLang="en-US" sz="1500"/>
            </a:br>
            <a:r>
              <a:rPr lang="en-US" altLang="en-US" sz="1500">
                <a:hlinkClick r:id="rId8"/>
              </a:rPr>
              <a:t>Microsoft Ignite YouTube channel</a:t>
            </a:r>
            <a:br>
              <a:rPr lang="en-US" altLang="en-US" sz="1500"/>
            </a:br>
            <a:r>
              <a:rPr lang="en-US" altLang="en-US" sz="1500">
                <a:hlinkClick r:id="rId9"/>
              </a:rPr>
              <a:t>Microsoft Mechanics Youtube channel</a:t>
            </a:r>
            <a:r>
              <a:rPr lang="en-US" altLang="en-US" sz="1500"/>
              <a:t> </a:t>
            </a:r>
          </a:p>
          <a:p>
            <a:pPr lvl="0" indent="-228600" defTabSz="914400" fontAlgn="base">
              <a:lnSpc>
                <a:spcPct val="90000"/>
              </a:lnSpc>
              <a:spcBef>
                <a:spcPct val="0"/>
              </a:spcBef>
              <a:spcAft>
                <a:spcPct val="0"/>
              </a:spcAft>
              <a:buFont typeface="Arial" panose="020B0604020202020204" pitchFamily="34" charset="0"/>
              <a:buChar char="•"/>
            </a:pPr>
            <a:r>
              <a:rPr lang="en-US" altLang="en-US" sz="1500">
                <a:hlinkClick r:id="rId10"/>
              </a:rPr>
              <a:t>Microsoft Virtual Academy</a:t>
            </a:r>
            <a:endParaRPr lang="en-US" altLang="en-US" sz="1500"/>
          </a:p>
          <a:p>
            <a:pPr lvl="0" indent="-228600" defTabSz="914400" fontAlgn="base">
              <a:lnSpc>
                <a:spcPct val="90000"/>
              </a:lnSpc>
              <a:spcBef>
                <a:spcPct val="0"/>
              </a:spcBef>
              <a:spcAft>
                <a:spcPct val="0"/>
              </a:spcAft>
              <a:buFont typeface="Arial" panose="020B0604020202020204" pitchFamily="34" charset="0"/>
              <a:buChar char="•"/>
            </a:pPr>
            <a:endParaRPr lang="en-US" altLang="en-US" sz="1500"/>
          </a:p>
          <a:p>
            <a:pPr lvl="0" indent="-228600" defTabSz="914400" fontAlgn="base">
              <a:lnSpc>
                <a:spcPct val="90000"/>
              </a:lnSpc>
              <a:spcBef>
                <a:spcPct val="0"/>
              </a:spcBef>
              <a:spcAft>
                <a:spcPct val="0"/>
              </a:spcAft>
              <a:buFont typeface="Arial" panose="020B0604020202020204" pitchFamily="34" charset="0"/>
              <a:buChar char="•"/>
            </a:pPr>
            <a:endParaRPr lang="en-US" altLang="en-US" sz="1500"/>
          </a:p>
          <a:p>
            <a:pPr indent="-228600" defTabSz="914400">
              <a:lnSpc>
                <a:spcPct val="90000"/>
              </a:lnSpc>
              <a:spcAft>
                <a:spcPts val="600"/>
              </a:spcAft>
              <a:buFont typeface="Arial" panose="020B0604020202020204" pitchFamily="34" charset="0"/>
              <a:buChar char="•"/>
            </a:pPr>
            <a:endParaRPr lang="en-US" sz="1500"/>
          </a:p>
        </p:txBody>
      </p:sp>
    </p:spTree>
    <p:extLst>
      <p:ext uri="{BB962C8B-B14F-4D97-AF65-F5344CB8AC3E}">
        <p14:creationId xmlns:p14="http://schemas.microsoft.com/office/powerpoint/2010/main" val="2324660728"/>
      </p:ext>
    </p:extLst>
  </p:cSld>
  <p:clrMapOvr>
    <a:overrideClrMapping bg1="dk1" tx1="lt1" bg2="dk2" tx2="lt2" accent1="accent1" accent2="accent2" accent3="accent3" accent4="accent4" accent5="accent5" accent6="accent6" hlink="hlink" folHlink="folHlink"/>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3700">
                <a:solidFill>
                  <a:schemeClr val="tx1"/>
                </a:solidFill>
                <a:ea typeface="+mj-ea"/>
                <a:cs typeface="+mj-cs"/>
              </a:rPr>
              <a:t>AzureFoundation for Nonprofits Problem Statement</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15307" r="23238"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6" name="TextBox 2">
            <a:extLst>
              <a:ext uri="{FF2B5EF4-FFF2-40B4-BE49-F238E27FC236}">
                <a16:creationId xmlns:a16="http://schemas.microsoft.com/office/drawing/2014/main" id="{5C7FEE29-5464-4D64-8F99-15590264A554}"/>
              </a:ext>
            </a:extLst>
          </p:cNvPr>
          <p:cNvGraphicFramePr/>
          <p:nvPr>
            <p:extLst>
              <p:ext uri="{D42A27DB-BD31-4B8C-83A1-F6EECF244321}">
                <p14:modId xmlns:p14="http://schemas.microsoft.com/office/powerpoint/2010/main" val="2766823058"/>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Metadata Interview</a:t>
            </a:r>
          </a:p>
        </p:txBody>
      </p:sp>
      <p:sp>
        <p:nvSpPr>
          <p:cNvPr id="3" name="Text Placeholder 2"/>
          <p:cNvSpPr>
            <a:spLocks noGrp="1"/>
          </p:cNvSpPr>
          <p:nvPr>
            <p:ph type="body" sz="quarter" idx="10"/>
          </p:nvPr>
        </p:nvSpPr>
        <p:spPr>
          <a:xfrm>
            <a:off x="6212702" y="817829"/>
            <a:ext cx="5412482" cy="5334762"/>
          </a:xfrm>
        </p:spPr>
        <p:txBody>
          <a:bodyPr vert="horz" lIns="91440" tIns="45720" rIns="91440" bIns="45720" rtlCol="0" anchor="ctr">
            <a:normAutofit/>
          </a:bodyPr>
          <a:lstStyle/>
          <a:p>
            <a:pPr marL="571500" indent="-228600" defTabSz="914400">
              <a:buFont typeface="Arial" panose="020B0604020202020204" pitchFamily="34" charset="0"/>
              <a:buChar char="•"/>
            </a:pPr>
            <a:r>
              <a:rPr lang="en-US" sz="1100" dirty="0" err="1">
                <a:solidFill>
                  <a:srgbClr val="000000"/>
                </a:solidFill>
                <a:latin typeface="+mn-lt"/>
              </a:rPr>
              <a:t>Goto</a:t>
            </a:r>
            <a:r>
              <a:rPr lang="en-US" sz="1100" dirty="0">
                <a:solidFill>
                  <a:srgbClr val="000000"/>
                </a:solidFill>
                <a:latin typeface="+mn-lt"/>
              </a:rPr>
              <a:t> </a:t>
            </a:r>
            <a:r>
              <a:rPr lang="en-US" sz="1100" dirty="0">
                <a:solidFill>
                  <a:srgbClr val="000000"/>
                </a:solidFill>
                <a:latin typeface="+mn-lt"/>
                <a:hlinkClick r:id="rId4"/>
              </a:rPr>
              <a:t>https://github.com/willstg/AzureFoundation</a:t>
            </a:r>
            <a:r>
              <a:rPr lang="en-US" sz="1100" dirty="0">
                <a:solidFill>
                  <a:srgbClr val="000000"/>
                </a:solidFill>
                <a:latin typeface="+mn-lt"/>
              </a:rPr>
              <a:t> and navigate to the Metadata folder, download and rename the spreadsheet by adding the account name to the spreadsheet.  (Sorry it is so big)</a:t>
            </a:r>
          </a:p>
          <a:p>
            <a:pPr marL="571500" indent="-228600" defTabSz="914400">
              <a:buFont typeface="Arial" panose="020B0604020202020204" pitchFamily="34" charset="0"/>
              <a:buChar char="•"/>
            </a:pPr>
            <a:r>
              <a:rPr lang="en-US" sz="1100" dirty="0">
                <a:solidFill>
                  <a:srgbClr val="000000"/>
                </a:solidFill>
                <a:latin typeface="+mn-lt"/>
              </a:rPr>
              <a:t>Start from Left to Right, one of the first tabs outlines the interview process</a:t>
            </a:r>
          </a:p>
          <a:p>
            <a:pPr marL="571500" indent="-228600" defTabSz="914400">
              <a:buFont typeface="Arial" panose="020B0604020202020204" pitchFamily="34" charset="0"/>
              <a:buChar char="•"/>
            </a:pPr>
            <a:r>
              <a:rPr lang="en-US" sz="1100" dirty="0">
                <a:solidFill>
                  <a:srgbClr val="000000"/>
                </a:solidFill>
                <a:latin typeface="+mn-lt"/>
              </a:rPr>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228600" defTabSz="914400">
              <a:buFont typeface="Arial" panose="020B0604020202020204" pitchFamily="34" charset="0"/>
              <a:buChar char="•"/>
            </a:pPr>
            <a:endParaRPr lang="en-US" sz="1100" dirty="0">
              <a:solidFill>
                <a:srgbClr val="000000"/>
              </a:solidFill>
            </a:endParaRPr>
          </a:p>
          <a:p>
            <a:pPr marL="1257300" lvl="4" indent="-228600" defTabSz="914400">
              <a:buFont typeface="Arial" panose="020B0604020202020204" pitchFamily="34" charset="0"/>
              <a:buChar char="•"/>
            </a:pPr>
            <a:r>
              <a:rPr lang="en-US" sz="1100" dirty="0">
                <a:solidFill>
                  <a:srgbClr val="000000"/>
                </a:solidFill>
              </a:rPr>
              <a:t>Is it a centralized or decentralized model?</a:t>
            </a:r>
          </a:p>
          <a:p>
            <a:pPr marL="1257300" lvl="4" indent="-228600" defTabSz="914400">
              <a:buFont typeface="Arial" panose="020B0604020202020204" pitchFamily="34" charset="0"/>
              <a:buChar char="•"/>
            </a:pPr>
            <a:r>
              <a:rPr lang="en-US" sz="1100" dirty="0">
                <a:solidFill>
                  <a:srgbClr val="000000"/>
                </a:solidFill>
              </a:rPr>
              <a:t>Do agencies/departments have their own procurement powers?</a:t>
            </a:r>
          </a:p>
          <a:p>
            <a:pPr marL="1257300" lvl="4" indent="-228600" defTabSz="914400">
              <a:buFont typeface="Arial" panose="020B0604020202020204" pitchFamily="34" charset="0"/>
              <a:buChar char="•"/>
            </a:pPr>
            <a:r>
              <a:rPr lang="en-US" sz="1100" dirty="0">
                <a:solidFill>
                  <a:srgbClr val="000000"/>
                </a:solidFill>
              </a:rPr>
              <a:t>Do they outsource or is all work done in-house?</a:t>
            </a:r>
          </a:p>
          <a:p>
            <a:pPr marL="1257300" lvl="4" indent="-228600" defTabSz="914400">
              <a:buFont typeface="Arial" panose="020B0604020202020204" pitchFamily="34" charset="0"/>
              <a:buChar char="•"/>
            </a:pPr>
            <a:r>
              <a:rPr lang="en-US" sz="1100" dirty="0">
                <a:solidFill>
                  <a:srgbClr val="000000"/>
                </a:solidFill>
              </a:rPr>
              <a:t>Are their agency/department resources shared or separated?</a:t>
            </a:r>
          </a:p>
          <a:p>
            <a:pPr marL="1257300" lvl="4" indent="-228600" defTabSz="914400">
              <a:buFont typeface="Arial" panose="020B0604020202020204" pitchFamily="34" charset="0"/>
              <a:buChar char="•"/>
            </a:pPr>
            <a:r>
              <a:rPr lang="en-US" sz="1100" dirty="0">
                <a:solidFill>
                  <a:srgbClr val="000000"/>
                </a:solidFill>
              </a:rPr>
              <a:t>Do they need special security around the shared/separated resources?</a:t>
            </a:r>
          </a:p>
          <a:p>
            <a:pPr marL="571500" lvl="1" indent="-228600" defTabSz="914400">
              <a:buFont typeface="Arial" panose="020B0604020202020204" pitchFamily="34" charset="0"/>
              <a:buChar char="•"/>
            </a:pPr>
            <a:endParaRPr lang="en-US" sz="1100" dirty="0">
              <a:solidFill>
                <a:srgbClr val="000000"/>
              </a:solidFill>
            </a:endParaRPr>
          </a:p>
          <a:p>
            <a:pPr marL="571500" indent="-228600" defTabSz="914400">
              <a:buFont typeface="Arial" panose="020B0604020202020204" pitchFamily="34" charset="0"/>
              <a:buChar char="•"/>
            </a:pPr>
            <a:r>
              <a:rPr lang="en-US" sz="1100" dirty="0">
                <a:solidFill>
                  <a:srgbClr val="000000"/>
                </a:solidFill>
                <a:latin typeface="+mn-lt"/>
              </a:rPr>
              <a:t>Subscription Naming Conventions could be no changes, or customized.  Option to have less subscriptions.</a:t>
            </a:r>
          </a:p>
          <a:p>
            <a:pPr marL="571500" indent="-228600" defTabSz="914400">
              <a:buFont typeface="Arial" panose="020B0604020202020204" pitchFamily="34" charset="0"/>
              <a:buChar char="•"/>
            </a:pPr>
            <a:r>
              <a:rPr lang="en-US" sz="1100" dirty="0">
                <a:solidFill>
                  <a:srgbClr val="000000"/>
                </a:solidFill>
                <a:latin typeface="+mn-lt"/>
              </a:rPr>
              <a:t>Decide what four datacenters to use, reference the Azure Data Center Pair documents to make sure there is an understanding on the Azure failover design.  </a:t>
            </a:r>
          </a:p>
          <a:p>
            <a:pPr marL="571500" indent="-228600" defTabSz="914400">
              <a:buFont typeface="Arial" panose="020B0604020202020204" pitchFamily="34" charset="0"/>
              <a:buChar char="•"/>
            </a:pPr>
            <a:r>
              <a:rPr lang="en-US" sz="1100" dirty="0">
                <a:solidFill>
                  <a:srgbClr val="000000"/>
                </a:solidFill>
                <a:latin typeface="+mn-lt"/>
              </a:rPr>
              <a:t>Determine if Network Virtual Appliances (NVA) will be used in conjunction with the Azure Software Defined Networking.  Update the Subnets that will be subjected to the User Defined Routing rules.</a:t>
            </a:r>
          </a:p>
          <a:p>
            <a:pPr marL="571500" indent="-228600" defTabSz="914400">
              <a:buFont typeface="Arial" panose="020B0604020202020204" pitchFamily="34" charset="0"/>
              <a:buChar char="•"/>
            </a:pPr>
            <a:r>
              <a:rPr lang="en-US" sz="1100" dirty="0">
                <a:solidFill>
                  <a:srgbClr val="000000"/>
                </a:solidFill>
                <a:latin typeface="+mn-lt"/>
              </a:rPr>
              <a:t>Introduce ExpressRoute and the path to integrate with IPSec VPNs (Dynamic or Static routing).</a:t>
            </a:r>
          </a:p>
          <a:p>
            <a:pPr marL="571500" indent="-228600" defTabSz="914400">
              <a:buFont typeface="Arial" panose="020B0604020202020204" pitchFamily="34" charset="0"/>
              <a:buChar char="•"/>
            </a:pPr>
            <a:r>
              <a:rPr lang="en-US" sz="1100" dirty="0">
                <a:solidFill>
                  <a:srgbClr val="000000"/>
                </a:solidFill>
                <a:latin typeface="+mn-lt"/>
              </a:rPr>
              <a:t>Local Networks, IP space that will be accessible from Azure’s private connections. 	</a:t>
            </a:r>
          </a:p>
          <a:p>
            <a:pPr marL="571500" indent="-228600" defTabSz="914400">
              <a:buFont typeface="Arial" panose="020B0604020202020204" pitchFamily="34" charset="0"/>
              <a:buChar char="•"/>
            </a:pPr>
            <a:endParaRPr lang="en-US" sz="1100" dirty="0">
              <a:solidFill>
                <a:srgbClr val="000000"/>
              </a:solidFill>
              <a:latin typeface="+mn-lt"/>
            </a:endParaRPr>
          </a:p>
          <a:p>
            <a:pPr marL="571500" indent="-228600" defTabSz="914400">
              <a:buFont typeface="Arial" panose="020B0604020202020204" pitchFamily="34" charset="0"/>
              <a:buChar char="•"/>
            </a:pPr>
            <a:endParaRPr lang="en-US" sz="1100" dirty="0">
              <a:solidFill>
                <a:srgbClr val="000000"/>
              </a:solidFill>
              <a:latin typeface="+mn-lt"/>
            </a:endParaRPr>
          </a:p>
        </p:txBody>
      </p:sp>
    </p:spTree>
    <p:extLst>
      <p:ext uri="{BB962C8B-B14F-4D97-AF65-F5344CB8AC3E}">
        <p14:creationId xmlns:p14="http://schemas.microsoft.com/office/powerpoint/2010/main" val="305198017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Partners who will deploy the AzureFoundation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 Placeholder 4"/>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800" dirty="0">
                <a:solidFill>
                  <a:schemeClr val="tx1"/>
                </a:solidFill>
                <a:latin typeface="+mn-lt"/>
                <a:hlinkClick r:id="rId3"/>
              </a:rPr>
              <a:t>https://aka.ms/AzureFoundation</a:t>
            </a:r>
            <a:endParaRPr lang="en-US" sz="1800" dirty="0">
              <a:solidFill>
                <a:schemeClr val="tx1"/>
              </a:solidFill>
              <a:latin typeface="+mn-lt"/>
            </a:endParaRPr>
          </a:p>
        </p:txBody>
      </p:sp>
      <p:pic>
        <p:nvPicPr>
          <p:cNvPr id="3" name="Picture 2"/>
          <p:cNvPicPr>
            <a:picLocks noChangeAspect="1"/>
          </p:cNvPicPr>
          <p:nvPr/>
        </p:nvPicPr>
        <p:blipFill rotWithShape="1">
          <a:blip r:embed="rId4"/>
          <a:srcRect r="2" b="27773"/>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AzureFoundation Metadata</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The AzureFoundation\Metadata folder, look for XLSX spreadsheet</a:t>
            </a:r>
          </a:p>
          <a:p>
            <a:pPr marL="571500" indent="-571500">
              <a:buFont typeface="Arial" panose="020B0604020202020204" pitchFamily="34" charset="0"/>
              <a:buChar char="•"/>
            </a:pPr>
            <a:r>
              <a:rPr lang="en-US" sz="2000" dirty="0"/>
              <a:t>Create a Fork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What’s in a Pattern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500">
                <a:solidFill>
                  <a:schemeClr val="tx1"/>
                </a:solidFill>
                <a:latin typeface="+mn-lt"/>
              </a:rPr>
              <a:t>The EA Portal and Account Portal have a Read Only API, which prevent us from writing automation to deploy “Departments”, “Account” and “Subscriptions”.  Thus, the metadata gives a naming convention to follow and use in the “click, click, click” interface.</a:t>
            </a:r>
          </a:p>
          <a:p>
            <a:pPr indent="-228600" defTabSz="914400">
              <a:buFont typeface="Arial" panose="020B0604020202020204" pitchFamily="34" charset="0"/>
              <a:buChar char="•"/>
            </a:pPr>
            <a:r>
              <a:rPr lang="en-US" sz="1500">
                <a:solidFill>
                  <a:schemeClr val="tx1"/>
                </a:solidFill>
                <a:latin typeface="+mn-lt"/>
              </a:rPr>
              <a:t>Naming conventions are formulas that help the enterprise classify data.  The metadata uses formulas to match the enterprise naming conventions.  This is a template, it can be modified.  </a:t>
            </a:r>
          </a:p>
          <a:p>
            <a:pPr indent="-228600" defTabSz="914400">
              <a:buFont typeface="Arial" panose="020B0604020202020204" pitchFamily="34" charset="0"/>
              <a:buChar char="•"/>
            </a:pPr>
            <a:r>
              <a:rPr lang="en-US" sz="1500">
                <a:solidFill>
                  <a:schemeClr val="tx1"/>
                </a:solidFill>
                <a:latin typeface="+mn-lt"/>
              </a:rPr>
              <a:t>When the network team offers to design the IP addresses, the AzureFoundation pattern is now an example and all the template work available will need to be reproduced.</a:t>
            </a:r>
          </a:p>
          <a:p>
            <a:pPr indent="-228600" defTabSz="914400">
              <a:buFont typeface="Arial" panose="020B0604020202020204" pitchFamily="34" charset="0"/>
              <a:buChar char="•"/>
            </a:pPr>
            <a:endParaRPr lang="en-US" sz="1500">
              <a:solidFill>
                <a:schemeClr val="tx1"/>
              </a:solidFill>
              <a:latin typeface="+mn-lt"/>
            </a:endParaRPr>
          </a:p>
        </p:txBody>
      </p:sp>
      <p:pic>
        <p:nvPicPr>
          <p:cNvPr id="5" name="Picture 4"/>
          <p:cNvPicPr>
            <a:picLocks noChangeAspect="1"/>
          </p:cNvPicPr>
          <p:nvPr/>
        </p:nvPicPr>
        <p:blipFill rotWithShape="1">
          <a:blip r:embed="rId3"/>
          <a:srcRect r="2" b="27773"/>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Compute Build Sheets	</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500" dirty="0">
                <a:solidFill>
                  <a:schemeClr val="tx1"/>
                </a:solidFill>
                <a:latin typeface="+mn-lt"/>
              </a:rPr>
              <a:t>Patterns are modelled in a spreadsheet giving a safe level of abstraction.</a:t>
            </a:r>
          </a:p>
          <a:p>
            <a:pPr marL="342900" indent="-228600" defTabSz="914400">
              <a:buFont typeface="Arial" panose="020B0604020202020204" pitchFamily="34" charset="0"/>
              <a:buChar char="•"/>
            </a:pPr>
            <a:r>
              <a:rPr lang="en-US" sz="1500" dirty="0">
                <a:solidFill>
                  <a:schemeClr val="tx1"/>
                </a:solidFill>
                <a:latin typeface="+mn-lt"/>
              </a:rPr>
              <a:t>Common Workloads</a:t>
            </a:r>
          </a:p>
          <a:p>
            <a:pPr marL="574675" lvl="2" indent="-228600" defTabSz="914400">
              <a:buFont typeface="Arial" panose="020B0604020202020204" pitchFamily="34" charset="0"/>
              <a:buChar char="•"/>
            </a:pPr>
            <a:r>
              <a:rPr lang="en-US" sz="1500" dirty="0">
                <a:solidFill>
                  <a:schemeClr val="tx1"/>
                </a:solidFill>
              </a:rPr>
              <a:t>Identity Pattern (7 Servers)</a:t>
            </a:r>
          </a:p>
          <a:p>
            <a:pPr marL="574675" lvl="2" indent="-228600" defTabSz="914400">
              <a:buFont typeface="Arial" panose="020B0604020202020204" pitchFamily="34" charset="0"/>
              <a:buChar char="•"/>
            </a:pPr>
            <a:r>
              <a:rPr lang="en-US" sz="1500" dirty="0">
                <a:solidFill>
                  <a:schemeClr val="tx1"/>
                </a:solidFill>
              </a:rPr>
              <a:t>SharePoint Pattern (11 Servers)</a:t>
            </a:r>
          </a:p>
          <a:p>
            <a:pPr marL="574675" lvl="2" indent="-228600" defTabSz="914400">
              <a:buFont typeface="Arial" panose="020B0604020202020204" pitchFamily="34" charset="0"/>
              <a:buChar char="•"/>
            </a:pPr>
            <a:r>
              <a:rPr lang="en-US" sz="1500" dirty="0">
                <a:solidFill>
                  <a:schemeClr val="tx1"/>
                </a:solidFill>
              </a:rPr>
              <a:t>SQL Server Pattern (3 Servers)</a:t>
            </a:r>
          </a:p>
          <a:p>
            <a:pPr marL="574675" lvl="2" indent="-228600" defTabSz="914400">
              <a:buFont typeface="Arial" panose="020B0604020202020204" pitchFamily="34" charset="0"/>
              <a:buChar char="•"/>
            </a:pPr>
            <a:r>
              <a:rPr lang="en-US" sz="1500" dirty="0">
                <a:solidFill>
                  <a:schemeClr val="tx1"/>
                </a:solidFill>
              </a:rPr>
              <a:t>Remote Desktop Server Pattern (7 servers)</a:t>
            </a:r>
          </a:p>
          <a:p>
            <a:pPr marL="342900" indent="-228600" defTabSz="914400">
              <a:buFont typeface="Arial" panose="020B0604020202020204" pitchFamily="34" charset="0"/>
              <a:buChar char="•"/>
            </a:pPr>
            <a:r>
              <a:rPr lang="en-US" sz="1500" dirty="0">
                <a:solidFill>
                  <a:schemeClr val="tx1"/>
                </a:solidFill>
                <a:latin typeface="+mn-lt"/>
              </a:rPr>
              <a:t>Naming Conventions are formulas</a:t>
            </a:r>
          </a:p>
          <a:p>
            <a:pPr marL="342900" indent="-228600" defTabSz="914400">
              <a:buFont typeface="Arial" panose="020B0604020202020204" pitchFamily="34" charset="0"/>
              <a:buChar char="•"/>
            </a:pPr>
            <a:r>
              <a:rPr lang="en-US" sz="1200" dirty="0">
                <a:solidFill>
                  <a:schemeClr val="tx1"/>
                </a:solidFill>
                <a:latin typeface="+mn-lt"/>
              </a:rPr>
              <a:t>Known issues: </a:t>
            </a:r>
          </a:p>
          <a:p>
            <a:pPr marL="342900" lvl="1" indent="-228600" defTabSz="914400">
              <a:buFont typeface="Arial" panose="020B0604020202020204" pitchFamily="34" charset="0"/>
              <a:buChar char="•"/>
            </a:pPr>
            <a:endParaRPr lang="en-US" sz="1200" dirty="0">
              <a:solidFill>
                <a:schemeClr val="tx1"/>
              </a:solidFill>
            </a:endParaRPr>
          </a:p>
          <a:p>
            <a:pPr marL="574675" lvl="2" indent="-228600" defTabSz="914400">
              <a:buFont typeface="Arial" panose="020B0604020202020204" pitchFamily="34" charset="0"/>
              <a:buChar char="•"/>
            </a:pPr>
            <a:r>
              <a:rPr lang="en-US" sz="1200" dirty="0">
                <a:solidFill>
                  <a:schemeClr val="tx1"/>
                </a:solidFill>
              </a:rPr>
              <a:t>the spreadsheet is cumbersome, needs improvements.  </a:t>
            </a:r>
          </a:p>
          <a:p>
            <a:pPr marL="574675" lvl="2" indent="-228600" defTabSz="914400">
              <a:buFont typeface="Arial" panose="020B0604020202020204" pitchFamily="34" charset="0"/>
              <a:buChar char="•"/>
            </a:pPr>
            <a:r>
              <a:rPr lang="en-US" sz="1200" dirty="0">
                <a:solidFill>
                  <a:schemeClr val="tx1"/>
                </a:solidFill>
                <a:latin typeface="+mn-lt"/>
              </a:rPr>
              <a:t>ServiceNow, Remedy or other ITSM systems may be better suited for provisioning workloads.</a:t>
            </a:r>
          </a:p>
        </p:txBody>
      </p:sp>
      <p:pic>
        <p:nvPicPr>
          <p:cNvPr id="6" name="Picture 5"/>
          <p:cNvPicPr>
            <a:picLocks noChangeAspect="1"/>
          </p:cNvPicPr>
          <p:nvPr/>
        </p:nvPicPr>
        <p:blipFill rotWithShape="1">
          <a:blip r:embed="rId3"/>
          <a:srcRect t="13512" r="2" b="14260"/>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2431435"/>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3"/>
            </a:endParaRPr>
          </a:p>
          <a:p>
            <a:pPr marL="342900" indent="-342900">
              <a:buFont typeface="Arial" panose="020B0604020202020204" pitchFamily="34" charset="0"/>
              <a:buChar char="•"/>
            </a:pPr>
            <a:r>
              <a:rPr lang="en-US" sz="2000" dirty="0"/>
              <a:t>In the Presentations folder</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Concerns:  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Concerns:  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Proposition</a:t>
            </a:r>
          </a:p>
        </p:txBody>
      </p:sp>
      <p:sp>
        <p:nvSpPr>
          <p:cNvPr id="4" name="Rectangle 3"/>
          <p:cNvSpPr/>
          <p:nvPr/>
        </p:nvSpPr>
        <p:spPr>
          <a:xfrm>
            <a:off x="427037" y="1211262"/>
            <a:ext cx="6705600" cy="347787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Eliminate capital expenses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Infrastructure resource management in a matter of minutes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Elasticity to scale up and down to meet business requirements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Decrease time to market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Application development and modernization platform</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Spend more time on productivity tasks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Better performance with enterprise class computing resources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Resiliency to ensure maximum business continuity</a:t>
            </a:r>
          </a:p>
        </p:txBody>
      </p:sp>
      <p:pic>
        <p:nvPicPr>
          <p:cNvPr id="3" name="Picture 2"/>
          <p:cNvPicPr>
            <a:picLocks noChangeAspect="1"/>
          </p:cNvPicPr>
          <p:nvPr/>
        </p:nvPicPr>
        <p:blipFill rotWithShape="1">
          <a:blip r:embed="rId3"/>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159215" y="640057"/>
            <a:ext cx="7624045" cy="1351951"/>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Portals</a:t>
            </a:r>
          </a:p>
        </p:txBody>
      </p:sp>
      <p:sp>
        <p:nvSpPr>
          <p:cNvPr id="2" name="Text Placeholder 1"/>
          <p:cNvSpPr>
            <a:spLocks noGrp="1"/>
          </p:cNvSpPr>
          <p:nvPr>
            <p:ph type="body" sz="quarter" idx="10"/>
          </p:nvPr>
        </p:nvSpPr>
        <p:spPr>
          <a:xfrm>
            <a:off x="1159216" y="2323525"/>
            <a:ext cx="6597561" cy="3519306"/>
          </a:xfrm>
        </p:spPr>
        <p:txBody>
          <a:bodyPr vert="horz" lIns="91440" tIns="45720" rIns="91440" bIns="45720" rtlCol="0" anchor="ctr">
            <a:normAutofit/>
          </a:bodyPr>
          <a:lstStyle/>
          <a:p>
            <a:pPr indent="-228600" defTabSz="914400"/>
            <a:r>
              <a:rPr lang="en-US" sz="1300" dirty="0">
                <a:solidFill>
                  <a:schemeClr val="tx1"/>
                </a:solidFill>
                <a:latin typeface="+mn-lt"/>
              </a:rPr>
              <a:t>Enterprise Enrollment Portal:  </a:t>
            </a:r>
            <a:r>
              <a:rPr lang="en-US" sz="1300" dirty="0">
                <a:solidFill>
                  <a:schemeClr val="tx1"/>
                </a:solidFill>
                <a:latin typeface="+mn-lt"/>
                <a:hlinkClick r:id="rId3"/>
              </a:rPr>
              <a:t>https://ea.azure.com</a:t>
            </a:r>
            <a:endParaRPr lang="en-US" sz="1300" dirty="0">
              <a:solidFill>
                <a:schemeClr val="tx1"/>
              </a:solidFill>
              <a:latin typeface="+mn-lt"/>
            </a:endParaRPr>
          </a:p>
          <a:p>
            <a:pPr marL="0" indent="-228600" defTabSz="914400"/>
            <a:r>
              <a:rPr lang="en-US" sz="1300" dirty="0">
                <a:solidFill>
                  <a:schemeClr val="tx1"/>
                </a:solidFill>
                <a:latin typeface="+mn-lt"/>
              </a:rPr>
              <a:t>Public Cloud:</a:t>
            </a:r>
          </a:p>
          <a:p>
            <a:pPr indent="-228600" defTabSz="914400"/>
            <a:r>
              <a:rPr lang="en-US" sz="1300" dirty="0">
                <a:solidFill>
                  <a:schemeClr val="tx1"/>
                </a:solidFill>
                <a:latin typeface="+mn-lt"/>
              </a:rPr>
              <a:t>MAC Account Portal:  </a:t>
            </a:r>
            <a:r>
              <a:rPr lang="en-US" sz="1300" dirty="0">
                <a:solidFill>
                  <a:schemeClr val="tx1"/>
                </a:solidFill>
                <a:latin typeface="+mn-lt"/>
                <a:hlinkClick r:id="rId4"/>
              </a:rPr>
              <a:t>https://account.windowsazure.com</a:t>
            </a:r>
            <a:endParaRPr lang="en-US" sz="1300" dirty="0">
              <a:solidFill>
                <a:schemeClr val="tx1"/>
              </a:solidFill>
              <a:latin typeface="+mn-lt"/>
            </a:endParaRPr>
          </a:p>
          <a:p>
            <a:pPr indent="-228600" defTabSz="914400"/>
            <a:r>
              <a:rPr lang="en-US" sz="1300" dirty="0">
                <a:solidFill>
                  <a:schemeClr val="tx1"/>
                </a:solidFill>
                <a:latin typeface="+mn-lt"/>
              </a:rPr>
              <a:t>MAC Azure Management:  </a:t>
            </a:r>
            <a:r>
              <a:rPr lang="en-US" sz="1300" dirty="0">
                <a:solidFill>
                  <a:schemeClr val="tx1"/>
                </a:solidFill>
                <a:latin typeface="+mn-lt"/>
                <a:hlinkClick r:id="rId5"/>
              </a:rPr>
              <a:t>https://manage.windowsazure.com</a:t>
            </a:r>
            <a:endParaRPr lang="en-US" sz="1300" dirty="0">
              <a:solidFill>
                <a:schemeClr val="tx1"/>
              </a:solidFill>
              <a:latin typeface="+mn-lt"/>
            </a:endParaRPr>
          </a:p>
          <a:p>
            <a:pPr indent="-228600" defTabSz="914400"/>
            <a:r>
              <a:rPr lang="en-US" sz="1300" dirty="0">
                <a:solidFill>
                  <a:schemeClr val="tx1"/>
                </a:solidFill>
                <a:latin typeface="+mn-lt"/>
              </a:rPr>
              <a:t>MAC Support:  </a:t>
            </a:r>
            <a:r>
              <a:rPr lang="en-US" sz="1300" dirty="0">
                <a:solidFill>
                  <a:schemeClr val="tx1"/>
                </a:solidFill>
                <a:latin typeface="+mn-lt"/>
                <a:hlinkClick r:id="rId6"/>
              </a:rPr>
              <a:t>http://aka.ms/AzureEntSupport</a:t>
            </a:r>
            <a:endParaRPr lang="en-US" sz="1300" dirty="0">
              <a:solidFill>
                <a:schemeClr val="tx1"/>
              </a:solidFill>
              <a:latin typeface="+mn-lt"/>
            </a:endParaRPr>
          </a:p>
          <a:p>
            <a:pPr indent="-228600" defTabSz="914400"/>
            <a:r>
              <a:rPr lang="en-US" sz="1300" dirty="0">
                <a:solidFill>
                  <a:schemeClr val="tx1"/>
                </a:solidFill>
                <a:latin typeface="+mn-lt"/>
              </a:rPr>
              <a:t>Office Portal:  </a:t>
            </a:r>
            <a:r>
              <a:rPr lang="en-US" sz="1300" dirty="0">
                <a:solidFill>
                  <a:schemeClr val="tx1"/>
                </a:solidFill>
                <a:latin typeface="+mn-lt"/>
                <a:hlinkClick r:id="rId7"/>
              </a:rPr>
              <a:t>https://portal.office.com</a:t>
            </a:r>
            <a:endParaRPr lang="en-US" sz="1300" dirty="0">
              <a:solidFill>
                <a:schemeClr val="tx1"/>
              </a:solidFill>
              <a:latin typeface="+mn-lt"/>
            </a:endParaRPr>
          </a:p>
          <a:p>
            <a:pPr indent="-228600" defTabSz="914400"/>
            <a:r>
              <a:rPr lang="en-US" sz="1300" dirty="0">
                <a:solidFill>
                  <a:schemeClr val="tx1"/>
                </a:solidFill>
                <a:latin typeface="+mn-lt"/>
              </a:rPr>
              <a:t>Managing Azure Subscriptions with PowerShell </a:t>
            </a:r>
            <a:r>
              <a:rPr lang="en-US" sz="1300" dirty="0">
                <a:solidFill>
                  <a:schemeClr val="tx1"/>
                </a:solidFill>
                <a:latin typeface="+mn-lt"/>
                <a:hlinkClick r:id="rId8"/>
              </a:rPr>
              <a:t>here</a:t>
            </a:r>
            <a:r>
              <a:rPr lang="en-US" sz="1300" dirty="0">
                <a:solidFill>
                  <a:schemeClr val="tx1"/>
                </a:solidFill>
                <a:latin typeface="+mn-lt"/>
              </a:rPr>
              <a:t> has some additional discussion</a:t>
            </a:r>
          </a:p>
          <a:p>
            <a:pPr indent="-228600" defTabSz="914400"/>
            <a:r>
              <a:rPr lang="en-US" sz="1300" dirty="0">
                <a:solidFill>
                  <a:schemeClr val="tx1"/>
                </a:solidFill>
                <a:latin typeface="+mn-lt"/>
              </a:rPr>
              <a:t>Review of the Azure Portal </a:t>
            </a:r>
            <a:r>
              <a:rPr lang="en-US" sz="1300" dirty="0">
                <a:solidFill>
                  <a:schemeClr val="tx1"/>
                </a:solidFill>
                <a:latin typeface="+mn-lt"/>
                <a:hlinkClick r:id="rId9"/>
              </a:rPr>
              <a:t>here</a:t>
            </a:r>
            <a:r>
              <a:rPr lang="en-US" sz="1300" dirty="0">
                <a:solidFill>
                  <a:schemeClr val="tx1"/>
                </a:solidFill>
                <a:latin typeface="+mn-lt"/>
              </a:rPr>
              <a:t>.</a:t>
            </a:r>
          </a:p>
          <a:p>
            <a:pPr indent="-228600" defTabSz="914400"/>
            <a:endParaRPr lang="en-US" sz="1300" dirty="0">
              <a:solidFill>
                <a:schemeClr val="tx1"/>
              </a:solidFill>
              <a:latin typeface="+mn-lt"/>
            </a:endParaRPr>
          </a:p>
          <a:p>
            <a:pPr marL="0" indent="-228600" defTabSz="914400"/>
            <a:r>
              <a:rPr lang="en-US" sz="1300" dirty="0">
                <a:solidFill>
                  <a:schemeClr val="tx1"/>
                </a:solidFill>
                <a:latin typeface="+mn-lt"/>
              </a:rPr>
              <a:t>US Government Cloud</a:t>
            </a:r>
          </a:p>
          <a:p>
            <a:pPr indent="-228600" defTabSz="914400"/>
            <a:r>
              <a:rPr lang="en-US" sz="1300" dirty="0">
                <a:solidFill>
                  <a:schemeClr val="tx1"/>
                </a:solidFill>
                <a:latin typeface="+mn-lt"/>
              </a:rPr>
              <a:t>Microsoft Azure Government [MAG] Account Portal:  </a:t>
            </a:r>
            <a:r>
              <a:rPr lang="en-US" sz="1300" dirty="0">
                <a:solidFill>
                  <a:schemeClr val="tx1"/>
                </a:solidFill>
                <a:latin typeface="+mn-lt"/>
                <a:hlinkClick r:id="rId10"/>
              </a:rPr>
              <a:t>https://account.windowsazure.us</a:t>
            </a:r>
            <a:endParaRPr lang="en-US" sz="1300" dirty="0">
              <a:solidFill>
                <a:schemeClr val="tx1"/>
              </a:solidFill>
              <a:latin typeface="+mn-lt"/>
            </a:endParaRPr>
          </a:p>
          <a:p>
            <a:pPr indent="-228600" defTabSz="914400"/>
            <a:r>
              <a:rPr lang="en-US" sz="1300" dirty="0">
                <a:solidFill>
                  <a:schemeClr val="tx1"/>
                </a:solidFill>
                <a:latin typeface="+mn-lt"/>
              </a:rPr>
              <a:t>MAG Azure Management:  </a:t>
            </a:r>
            <a:r>
              <a:rPr lang="en-US" sz="1300" dirty="0">
                <a:solidFill>
                  <a:schemeClr val="tx1"/>
                </a:solidFill>
                <a:latin typeface="+mn-lt"/>
                <a:hlinkClick r:id="rId11"/>
              </a:rPr>
              <a:t>https://manage.windowsazure.us</a:t>
            </a:r>
            <a:endParaRPr lang="en-US" sz="1300" dirty="0">
              <a:solidFill>
                <a:schemeClr val="tx1"/>
              </a:solidFill>
              <a:latin typeface="+mn-lt"/>
            </a:endParaRPr>
          </a:p>
          <a:p>
            <a:pPr indent="-228600" defTabSz="914400"/>
            <a:r>
              <a:rPr lang="en-US" sz="1300" dirty="0">
                <a:solidFill>
                  <a:schemeClr val="tx1"/>
                </a:solidFill>
                <a:latin typeface="+mn-lt"/>
              </a:rPr>
              <a:t>MAG Support: </a:t>
            </a:r>
            <a:r>
              <a:rPr lang="en-US" sz="1300" u="sng" dirty="0">
                <a:solidFill>
                  <a:schemeClr val="tx1"/>
                </a:solidFill>
                <a:latin typeface="+mn-lt"/>
                <a:hlinkClick r:id="rId12"/>
              </a:rPr>
              <a:t>http://aka.ms/azuregovsupport</a:t>
            </a:r>
            <a:endParaRPr lang="en-US" sz="1300" u="sng" dirty="0">
              <a:solidFill>
                <a:schemeClr val="tx1"/>
              </a:solidFill>
              <a:latin typeface="+mn-lt"/>
            </a:endParaRPr>
          </a:p>
          <a:p>
            <a:pPr indent="-228600" defTabSz="914400"/>
            <a:r>
              <a:rPr lang="en-US" sz="1300" dirty="0">
                <a:solidFill>
                  <a:schemeClr val="tx1"/>
                </a:solidFill>
                <a:latin typeface="+mn-lt"/>
                <a:hlinkClick r:id="rId13"/>
              </a:rPr>
              <a:t>Azure Government Documentation</a:t>
            </a:r>
            <a:endParaRPr lang="en-US" sz="1300" dirty="0">
              <a:solidFill>
                <a:schemeClr val="tx1"/>
              </a:solidFill>
              <a:latin typeface="+mn-lt"/>
            </a:endParaRPr>
          </a:p>
          <a:p>
            <a:pPr indent="-228600" defTabSz="914400"/>
            <a:r>
              <a:rPr lang="en-US" sz="1300" dirty="0">
                <a:solidFill>
                  <a:schemeClr val="tx1"/>
                </a:solidFill>
                <a:latin typeface="+mn-lt"/>
              </a:rPr>
              <a:t>Getting Started with Azure PowerShell for Azure Government blog </a:t>
            </a:r>
            <a:r>
              <a:rPr lang="en-US" sz="1300" dirty="0">
                <a:solidFill>
                  <a:schemeClr val="tx1"/>
                </a:solidFill>
                <a:latin typeface="+mn-lt"/>
                <a:hlinkClick r:id="rId14"/>
              </a:rPr>
              <a:t>here</a:t>
            </a:r>
            <a:r>
              <a:rPr lang="en-US" sz="1300" dirty="0">
                <a:solidFill>
                  <a:schemeClr val="tx1"/>
                </a:solidFill>
                <a:latin typeface="+mn-lt"/>
              </a:rPr>
              <a:t>. </a:t>
            </a:r>
          </a:p>
          <a:p>
            <a:pPr indent="-228600" defTabSz="914400"/>
            <a:endParaRPr lang="en-US" sz="1300" dirty="0">
              <a:solidFill>
                <a:schemeClr val="tx1"/>
              </a:solidFill>
              <a:latin typeface="+mn-lt"/>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91183" y="0"/>
            <a:ext cx="2145292"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4172" y="2405872"/>
            <a:ext cx="2183087" cy="2182778"/>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FCBC638-2825-4AE1-A34D-8BADE824CE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02839" y="2914386"/>
            <a:ext cx="1165752" cy="1165752"/>
          </a:xfrm>
          <a:prstGeom prst="rect">
            <a:avLst/>
          </a:prstGeom>
        </p:spPr>
      </p:pic>
    </p:spTree>
    <p:extLst>
      <p:ext uri="{BB962C8B-B14F-4D97-AF65-F5344CB8AC3E}">
        <p14:creationId xmlns:p14="http://schemas.microsoft.com/office/powerpoint/2010/main" val="305881275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7621" cy="699452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855007" y="827309"/>
            <a:ext cx="3402480" cy="5510937"/>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API Access to Azure</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1" y="0"/>
            <a:ext cx="144923" cy="699452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Text Placeholder 1">
            <a:extLst>
              <a:ext uri="{FF2B5EF4-FFF2-40B4-BE49-F238E27FC236}">
                <a16:creationId xmlns:a16="http://schemas.microsoft.com/office/drawing/2014/main" id="{5F2FCAEB-0631-4A12-8E30-2BC1BCDF543F}"/>
              </a:ext>
            </a:extLst>
          </p:cNvPr>
          <p:cNvGraphicFramePr/>
          <p:nvPr>
            <p:extLst>
              <p:ext uri="{D42A27DB-BD31-4B8C-83A1-F6EECF244321}">
                <p14:modId xmlns:p14="http://schemas.microsoft.com/office/powerpoint/2010/main" val="2111245477"/>
              </p:ext>
            </p:extLst>
          </p:nvPr>
        </p:nvGraphicFramePr>
        <p:xfrm>
          <a:off x="5568885" y="655737"/>
          <a:ext cx="6211760" cy="5683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441655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Enterprise Portal</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6387" r="32387"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3">
            <a:extLst>
              <a:ext uri="{FF2B5EF4-FFF2-40B4-BE49-F238E27FC236}">
                <a16:creationId xmlns:a16="http://schemas.microsoft.com/office/drawing/2014/main" id="{FB6F393F-024E-4000-A6FF-F894524DE241}"/>
              </a:ext>
            </a:extLst>
          </p:cNvPr>
          <p:cNvGraphicFramePr/>
          <p:nvPr>
            <p:extLst>
              <p:ext uri="{D42A27DB-BD31-4B8C-83A1-F6EECF244321}">
                <p14:modId xmlns:p14="http://schemas.microsoft.com/office/powerpoint/2010/main" val="2505393601"/>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5219000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Account Portal</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800">
                <a:solidFill>
                  <a:schemeClr val="tx1"/>
                </a:solidFill>
                <a:latin typeface="+mn-lt"/>
              </a:rPr>
              <a:t>This is where subscriptions are made and renamed to align to the AzureFoundation pattern.</a:t>
            </a:r>
          </a:p>
          <a:p>
            <a:pPr marL="342900" indent="-228600" defTabSz="914400">
              <a:buFont typeface="Arial" panose="020B0604020202020204" pitchFamily="34" charset="0"/>
              <a:buChar char="•"/>
            </a:pPr>
            <a:r>
              <a:rPr lang="en-US" sz="1800">
                <a:solidFill>
                  <a:schemeClr val="tx1"/>
                </a:solidFill>
                <a:latin typeface="+mn-lt"/>
              </a:rPr>
              <a:t>Every subscription name should be unique, use the naming convention agreed to in the spreadsheet.</a:t>
            </a:r>
          </a:p>
          <a:p>
            <a:pPr marL="342900" indent="-228600" defTabSz="914400">
              <a:buFont typeface="Arial" panose="020B0604020202020204" pitchFamily="34" charset="0"/>
              <a:buChar char="•"/>
            </a:pPr>
            <a:r>
              <a:rPr lang="en-US" sz="1800">
                <a:solidFill>
                  <a:schemeClr val="tx1"/>
                </a:solidFill>
                <a:latin typeface="+mn-lt"/>
              </a:rPr>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37118" r="1656"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extLst/>
          </a:blip>
          <a:srcRect l="3" r="37986" b="-1"/>
          <a:stretch/>
        </p:blipFill>
        <p:spPr>
          <a:xfrm>
            <a:off x="5913795" y="10"/>
            <a:ext cx="6522368" cy="6994515"/>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436475" cy="6994525"/>
          </a:xfrm>
          <a:prstGeom prst="rect">
            <a:avLst/>
          </a:prstGeom>
        </p:spPr>
      </p:pic>
      <p:sp>
        <p:nvSpPr>
          <p:cNvPr id="2" name="Title 1"/>
          <p:cNvSpPr>
            <a:spLocks noGrp="1"/>
          </p:cNvSpPr>
          <p:nvPr>
            <p:ph type="title"/>
          </p:nvPr>
        </p:nvSpPr>
        <p:spPr>
          <a:xfrm>
            <a:off x="821139" y="814339"/>
            <a:ext cx="4899959" cy="1337776"/>
          </a:xfrm>
        </p:spPr>
        <p:txBody>
          <a:bodyPr vert="horz" lIns="91440" tIns="45720" rIns="91440" bIns="45720" rtlCol="0" anchor="ctr">
            <a:normAutofit/>
          </a:bodyPr>
          <a:lstStyle/>
          <a:p>
            <a:pPr defTabSz="914400"/>
            <a:r>
              <a:rPr lang="en-US" sz="4400">
                <a:solidFill>
                  <a:srgbClr val="000000"/>
                </a:solidFill>
                <a:ea typeface="+mj-ea"/>
                <a:cs typeface="+mj-cs"/>
              </a:rPr>
              <a:t>Management and Resource Portal</a:t>
            </a:r>
          </a:p>
        </p:txBody>
      </p:sp>
      <p:graphicFrame>
        <p:nvGraphicFramePr>
          <p:cNvPr id="8" name="Text Placeholder 2">
            <a:extLst>
              <a:ext uri="{FF2B5EF4-FFF2-40B4-BE49-F238E27FC236}">
                <a16:creationId xmlns:a16="http://schemas.microsoft.com/office/drawing/2014/main" id="{6C977999-F1FA-4031-9FD1-E0AEFD614A7B}"/>
              </a:ext>
            </a:extLst>
          </p:cNvPr>
          <p:cNvGraphicFramePr/>
          <p:nvPr>
            <p:extLst>
              <p:ext uri="{D42A27DB-BD31-4B8C-83A1-F6EECF244321}">
                <p14:modId xmlns:p14="http://schemas.microsoft.com/office/powerpoint/2010/main" val="2854567597"/>
              </p:ext>
            </p:extLst>
          </p:nvPr>
        </p:nvGraphicFramePr>
        <p:xfrm>
          <a:off x="821138" y="2317375"/>
          <a:ext cx="4801185" cy="38642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4725240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Azure Storage Explorer	</a:t>
            </a:r>
          </a:p>
        </p:txBody>
      </p:sp>
      <p:sp>
        <p:nvSpPr>
          <p:cNvPr id="3" name="Text Placeholder 2"/>
          <p:cNvSpPr>
            <a:spLocks noGrp="1"/>
          </p:cNvSpPr>
          <p:nvPr>
            <p:ph type="body" sz="quarter" idx="10"/>
          </p:nvPr>
        </p:nvSpPr>
        <p:spPr>
          <a:xfrm>
            <a:off x="1202871" y="3154543"/>
            <a:ext cx="10030732" cy="2747606"/>
          </a:xfrm>
        </p:spPr>
        <p:txBody>
          <a:bodyPr vert="horz" lIns="91440" tIns="45720" rIns="91440" bIns="45720" rtlCol="0">
            <a:normAutofit/>
          </a:bodyPr>
          <a:lstStyle/>
          <a:p>
            <a:pPr indent="-228600" defTabSz="914400">
              <a:buFont typeface="Arial" panose="020B0604020202020204" pitchFamily="34" charset="0"/>
              <a:buChar char="•"/>
            </a:pPr>
            <a:r>
              <a:rPr lang="en-US" sz="2000" u="sng">
                <a:solidFill>
                  <a:srgbClr val="000000"/>
                </a:solidFill>
                <a:latin typeface="+mn-lt"/>
                <a:hlinkClick r:id="rId4"/>
              </a:rPr>
              <a:t>https://blogs.msdn.microsoft.com/azuregov/2016/09/20/how-to-use-storage-explorer-with-microsoft-azure-for-government/</a:t>
            </a:r>
            <a:endParaRPr lang="en-US" sz="2000">
              <a:solidFill>
                <a:srgbClr val="000000"/>
              </a:solidFill>
              <a:latin typeface="+mn-lt"/>
            </a:endParaRPr>
          </a:p>
        </p:txBody>
      </p:sp>
    </p:spTree>
    <p:extLst>
      <p:ext uri="{BB962C8B-B14F-4D97-AF65-F5344CB8AC3E}">
        <p14:creationId xmlns:p14="http://schemas.microsoft.com/office/powerpoint/2010/main" val="412607008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3"/>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2299DA43-9B55-40DB-B371-54AC12391512}"/>
              </a:ext>
            </a:extLst>
          </p:cNvPr>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AzureFoundation Value Proposition</a:t>
            </a:r>
          </a:p>
        </p:txBody>
      </p:sp>
      <p:sp>
        <p:nvSpPr>
          <p:cNvPr id="3" name="Text Placeholder 2">
            <a:extLst>
              <a:ext uri="{FF2B5EF4-FFF2-40B4-BE49-F238E27FC236}">
                <a16:creationId xmlns:a16="http://schemas.microsoft.com/office/drawing/2014/main" id="{46AEE994-7F73-4AC9-9274-DD1039C08CBD}"/>
              </a:ext>
            </a:extLst>
          </p:cNvPr>
          <p:cNvSpPr>
            <a:spLocks noGrp="1"/>
          </p:cNvSpPr>
          <p:nvPr>
            <p:ph type="body" sz="quarter" idx="10"/>
          </p:nvPr>
        </p:nvSpPr>
        <p:spPr>
          <a:xfrm>
            <a:off x="1202871" y="3154543"/>
            <a:ext cx="10030732" cy="2747606"/>
          </a:xfrm>
        </p:spPr>
        <p:txBody>
          <a:bodyPr vert="horz" lIns="91440" tIns="45720" rIns="91440" bIns="45720" rtlCol="0">
            <a:normAutofit/>
          </a:bodyPr>
          <a:lstStyle/>
          <a:p>
            <a:pPr marL="285750" indent="-228600" defTabSz="914400"/>
            <a:r>
              <a:rPr lang="en-US" sz="1400">
                <a:solidFill>
                  <a:srgbClr val="000000"/>
                </a:solidFill>
                <a:latin typeface="+mn-lt"/>
              </a:rPr>
              <a:t>AzureFoundation patterns:</a:t>
            </a:r>
          </a:p>
          <a:p>
            <a:pPr marL="752121" lvl="1" indent="-228600" defTabSz="914400"/>
            <a:r>
              <a:rPr lang="en-US" sz="1400">
                <a:solidFill>
                  <a:srgbClr val="000000"/>
                </a:solidFill>
              </a:rPr>
              <a:t>Hybrid identity</a:t>
            </a:r>
          </a:p>
          <a:p>
            <a:pPr marL="752121" lvl="1" indent="-228600" defTabSz="914400"/>
            <a:r>
              <a:rPr lang="en-US" sz="1400">
                <a:solidFill>
                  <a:srgbClr val="000000"/>
                </a:solidFill>
              </a:rPr>
              <a:t>Partner community</a:t>
            </a:r>
          </a:p>
          <a:p>
            <a:pPr marL="752121" lvl="1" indent="-228600" defTabSz="914400"/>
            <a:r>
              <a:rPr lang="en-US" sz="1400">
                <a:solidFill>
                  <a:srgbClr val="000000"/>
                </a:solidFill>
              </a:rPr>
              <a:t>Financial accounting structure</a:t>
            </a:r>
          </a:p>
          <a:p>
            <a:pPr marL="752121" lvl="1" indent="-228600" defTabSz="914400"/>
            <a:r>
              <a:rPr lang="en-US" sz="1400">
                <a:solidFill>
                  <a:srgbClr val="000000"/>
                </a:solidFill>
              </a:rPr>
              <a:t>Segregation of environments (Hub Services, Pre-Prod, Prod, High Business Impact, storage)</a:t>
            </a:r>
          </a:p>
          <a:p>
            <a:pPr marL="752121" lvl="1" indent="-228600" defTabSz="914400"/>
            <a:r>
              <a:rPr lang="en-US" sz="1400">
                <a:solidFill>
                  <a:srgbClr val="000000"/>
                </a:solidFill>
              </a:rPr>
              <a:t>Hybrid networking and identity for the enterprise</a:t>
            </a:r>
          </a:p>
          <a:p>
            <a:pPr marL="752121" lvl="1" indent="-228600" defTabSz="914400"/>
            <a:r>
              <a:rPr lang="en-US" sz="1400">
                <a:solidFill>
                  <a:srgbClr val="000000"/>
                </a:solidFill>
              </a:rPr>
              <a:t>Baseline security of Azure with default network security groups, role based access control.</a:t>
            </a:r>
          </a:p>
          <a:p>
            <a:pPr marL="285750" indent="-228600" defTabSz="914400"/>
            <a:r>
              <a:rPr lang="en-US" sz="1400">
                <a:solidFill>
                  <a:srgbClr val="000000"/>
                </a:solidFill>
                <a:latin typeface="+mn-lt"/>
              </a:rPr>
              <a:t>Establish naming conventions with metadata for a best of breed greenfield geo-redundant datacenter</a:t>
            </a:r>
          </a:p>
          <a:p>
            <a:pPr marL="285750" indent="-228600" defTabSz="914400"/>
            <a:r>
              <a:rPr lang="en-US" sz="1400">
                <a:solidFill>
                  <a:srgbClr val="000000"/>
                </a:solidFill>
                <a:latin typeface="+mn-lt"/>
              </a:rPr>
              <a:t>Production ready:  Disaster Recovery, Data Center migration, HA SharePoint and HA SQL Server Farm</a:t>
            </a:r>
          </a:p>
          <a:p>
            <a:pPr marL="285750" indent="-228600" defTabSz="914400"/>
            <a:r>
              <a:rPr lang="en-US" sz="1400">
                <a:solidFill>
                  <a:srgbClr val="000000"/>
                </a:solidFill>
                <a:latin typeface="+mn-lt"/>
              </a:rPr>
              <a:t>Templated pattern deployment for CI/CD </a:t>
            </a:r>
          </a:p>
          <a:p>
            <a:pPr marL="285750" indent="-228600" defTabSz="914400"/>
            <a:r>
              <a:rPr lang="en-US" sz="1400">
                <a:solidFill>
                  <a:srgbClr val="000000"/>
                </a:solidFill>
                <a:latin typeface="+mn-lt"/>
              </a:rPr>
              <a:t>Serverless patterns for common cognitive service pipeline (coming soon)</a:t>
            </a:r>
          </a:p>
        </p:txBody>
      </p:sp>
    </p:spTree>
    <p:extLst>
      <p:ext uri="{BB962C8B-B14F-4D97-AF65-F5344CB8AC3E}">
        <p14:creationId xmlns:p14="http://schemas.microsoft.com/office/powerpoint/2010/main" val="156016000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3"/>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4001095"/>
          </a:xfrm>
        </p:spPr>
        <p:txBody>
          <a:bodyPr/>
          <a:lstStyle/>
          <a:p>
            <a:r>
              <a:rPr lang="en-US" dirty="0">
                <a:hlinkClick r:id="rId3"/>
              </a:rPr>
              <a:t>Total Cost of Ownership Tool</a:t>
            </a:r>
            <a:endParaRPr lang="en-US" dirty="0"/>
          </a:p>
          <a:p>
            <a:r>
              <a:rPr lang="en-US" dirty="0">
                <a:hlinkClick r:id="rId4"/>
              </a:rPr>
              <a:t>Partner Investment Engine (PIE) </a:t>
            </a:r>
            <a:endParaRPr lang="en-US" dirty="0"/>
          </a:p>
          <a:p>
            <a:r>
              <a:rPr lang="en-US" dirty="0">
                <a:hlinkClick r:id="rId5"/>
              </a:rPr>
              <a:t>Yammer Group for Partners</a:t>
            </a:r>
            <a:endParaRPr lang="en-US" dirty="0"/>
          </a:p>
          <a:p>
            <a:r>
              <a:rPr lang="en-US" dirty="0">
                <a:hlinkClick r:id="rId6"/>
              </a:rPr>
              <a:t>Find available tenant names</a:t>
            </a:r>
            <a:endParaRPr lang="en-US" dirty="0"/>
          </a:p>
          <a:p>
            <a:r>
              <a:rPr lang="en-US" dirty="0"/>
              <a:t>AzureFoundation Pattern, look for utilities in the root of each ARM service directory at GitHub site.</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8C84-9FD7-4AC2-B8A4-05BAFBB2F3D3}"/>
              </a:ext>
            </a:extLst>
          </p:cNvPr>
          <p:cNvSpPr>
            <a:spLocks noGrp="1"/>
          </p:cNvSpPr>
          <p:nvPr>
            <p:ph type="title"/>
          </p:nvPr>
        </p:nvSpPr>
        <p:spPr>
          <a:xfrm>
            <a:off x="274638" y="2125662"/>
            <a:ext cx="11887200" cy="1181862"/>
          </a:xfrm>
        </p:spPr>
        <p:txBody>
          <a:bodyPr/>
          <a:lstStyle/>
          <a:p>
            <a:r>
              <a:rPr lang="en-US" dirty="0"/>
              <a:t>Backup slides</a:t>
            </a:r>
          </a:p>
        </p:txBody>
      </p:sp>
    </p:spTree>
    <p:extLst>
      <p:ext uri="{BB962C8B-B14F-4D97-AF65-F5344CB8AC3E}">
        <p14:creationId xmlns:p14="http://schemas.microsoft.com/office/powerpoint/2010/main" val="130613198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Sovereign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Sovereign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3"/>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Azure Active Directory with a Sovereign Cloud</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descr="A group of people standing in a parking lot&#10;&#10;Description generated with very high confidence"/>
          <p:cNvPicPr>
            <a:picLocks noChangeAspect="1"/>
          </p:cNvPicPr>
          <p:nvPr/>
        </p:nvPicPr>
        <p:blipFill rotWithShape="1">
          <a:blip r:embed="rId3"/>
          <a:srcRect l="20166" r="18608"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6200E786-C561-4E76-BF26-50F6BE4A72D9}"/>
              </a:ext>
            </a:extLst>
          </p:cNvPr>
          <p:cNvGraphicFramePr/>
          <p:nvPr>
            <p:extLst>
              <p:ext uri="{D42A27DB-BD31-4B8C-83A1-F6EECF244321}">
                <p14:modId xmlns:p14="http://schemas.microsoft.com/office/powerpoint/2010/main" val="806335226"/>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906330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3"/>
              </a:rPr>
              <a:t>admin@mag.msftgov.us</a:t>
            </a:r>
            <a:r>
              <a:rPr lang="en-US" sz="2000" dirty="0"/>
              <a:t>), limitation of no pass-through authentication.</a:t>
            </a:r>
          </a:p>
          <a:p>
            <a:pPr marL="457200" indent="-457200">
              <a:buFont typeface="+mj-lt"/>
              <a:buAutoNum type="alphaLcParenR"/>
            </a:pPr>
            <a:r>
              <a:rPr lang="en-US" sz="2000" dirty="0"/>
              <a:t>B2B Integrated identities (not available yet):  (admin@msftgov.us)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DBF57AF-D0DD-4DD1-AAB5-5D0E2DF9FBA5}">
  <ds:schemaRefs>
    <ds:schemaRef ds:uri="office.server.policy"/>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microsoft.com/sharepoint/v3"/>
    <ds:schemaRef ds:uri="http://schemas.microsoft.com/office/2006/documentManagement/types"/>
    <ds:schemaRef ds:uri="c0a86418-2b64-471f-9481-49bf08eb0dd7"/>
    <ds:schemaRef ds:uri="http://schemas.openxmlformats.org/package/2006/metadata/core-properties"/>
    <ds:schemaRef ds:uri="1f65bb1f-ea05-496a-8d40-636bcb76c6ea"/>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1545</TotalTime>
  <Words>8116</Words>
  <Application>Microsoft Office PowerPoint</Application>
  <PresentationFormat>Custom</PresentationFormat>
  <Paragraphs>1152</Paragraphs>
  <Slides>98</Slides>
  <Notes>90</Notes>
  <HiddenSlides>7</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98</vt:i4>
      </vt:variant>
    </vt:vector>
  </HeadingPairs>
  <TitlesOfParts>
    <vt:vector size="110" baseType="lpstr">
      <vt:lpstr>Arial</vt:lpstr>
      <vt:lpstr>Calibri</vt:lpstr>
      <vt:lpstr>Consolas</vt:lpstr>
      <vt:lpstr>Segoe</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AzureFoundation for Nonprofits Problem Statement</vt:lpstr>
      <vt:lpstr>Cloud Value Proposition</vt:lpstr>
      <vt:lpstr>AzureFoundation Value Proposition</vt:lpstr>
      <vt:lpstr>Prerequisites and Checklist</vt:lpstr>
      <vt:lpstr>AzureFoundation Checklist</vt:lpstr>
      <vt:lpstr>The AzureFoundation Modules</vt:lpstr>
      <vt:lpstr>Technology Used in AzureFoundation</vt:lpstr>
      <vt:lpstr>Modules</vt:lpstr>
      <vt:lpstr>Security and Identity</vt:lpstr>
      <vt:lpstr>PowerPoint Presentation</vt:lpstr>
      <vt:lpstr>Securing Privileged Access</vt:lpstr>
      <vt:lpstr>Domain Integration</vt:lpstr>
      <vt:lpstr>PowerPoint Presentation</vt:lpstr>
      <vt:lpstr>Azure Security Center </vt:lpstr>
      <vt:lpstr>Monitoring and Management</vt:lpstr>
      <vt:lpstr>Azure Governance References</vt:lpstr>
      <vt:lpstr>PowerPoint Presentation</vt:lpstr>
      <vt:lpstr>Common Onboarding Issues and Limitations</vt:lpstr>
      <vt:lpstr>Stakeholder Personas</vt:lpstr>
      <vt:lpstr>Important Information about Account Owners</vt:lpstr>
      <vt:lpstr>Financial Reporting for Enterprise Enrollment</vt:lpstr>
      <vt:lpstr>Financial Setup Using Departments</vt:lpstr>
      <vt:lpstr>Visualization</vt:lpstr>
      <vt:lpstr>Pattern Overview</vt:lpstr>
      <vt:lpstr>Alternative Approaches</vt:lpstr>
      <vt:lpstr>Bill of Materials</vt:lpstr>
      <vt:lpstr>Azure Site Recovery</vt:lpstr>
      <vt:lpstr>Monitoring Azure</vt:lpstr>
      <vt:lpstr>Compute</vt:lpstr>
      <vt:lpstr>List of Patterns:</vt:lpstr>
      <vt:lpstr>Resilient Identity </vt:lpstr>
      <vt:lpstr>Summary of Resilient Identity Workload</vt:lpstr>
      <vt:lpstr>Highly Available SharePoint Farm</vt:lpstr>
      <vt:lpstr>Highly Available Remote Desktop Services </vt:lpstr>
      <vt:lpstr>Networking</vt:lpstr>
      <vt:lpstr>Hybrid Networking</vt:lpstr>
      <vt:lpstr>Hybrid Networking Design</vt:lpstr>
      <vt:lpstr>AzureFoundation with One Region</vt:lpstr>
      <vt:lpstr>AzureFoundation with Two Regions</vt:lpstr>
      <vt:lpstr>AzureFoundation with Four Regions</vt:lpstr>
      <vt:lpstr>AzureFoundation with Redundancy</vt:lpstr>
      <vt:lpstr>Hybrid Network Integration</vt:lpstr>
      <vt:lpstr>Azure Built In Security</vt:lpstr>
      <vt:lpstr>AzureFoundation VNET Design </vt:lpstr>
      <vt:lpstr>AzureFoundation Virtual Network Appliances Justification</vt:lpstr>
      <vt:lpstr>Databases and Storage</vt:lpstr>
      <vt:lpstr>Data Pipeline Pattern</vt:lpstr>
      <vt:lpstr>KeyVault Integrated Storage</vt:lpstr>
      <vt:lpstr>Developer Tools</vt:lpstr>
      <vt:lpstr>Visual Studio Team Services</vt:lpstr>
      <vt:lpstr>Contoso Branches</vt:lpstr>
      <vt:lpstr>M365 Modern Workspace</vt:lpstr>
      <vt:lpstr>Windows Modern Desktop Shift</vt:lpstr>
      <vt:lpstr>Configure AzureFoundation</vt:lpstr>
      <vt:lpstr>Metadata Interview</vt:lpstr>
      <vt:lpstr>Partners who will deploy the AzureFoundation</vt:lpstr>
      <vt:lpstr>Introduction to AzureFoundation Metadata</vt:lpstr>
      <vt:lpstr>What’s in a Pattern</vt:lpstr>
      <vt:lpstr>Compute Build Sheets </vt:lpstr>
      <vt:lpstr>Implement the spreadsheet</vt:lpstr>
      <vt:lpstr>Get a partner!</vt:lpstr>
      <vt:lpstr>Common Concerns:  Storage Account</vt:lpstr>
      <vt:lpstr>Common Concerns:  Virtual Networks</vt:lpstr>
      <vt:lpstr>How to Access Azure</vt:lpstr>
      <vt:lpstr>Portals</vt:lpstr>
      <vt:lpstr>API Access to Azure</vt:lpstr>
      <vt:lpstr>Enterprise Portal</vt:lpstr>
      <vt:lpstr>Account Portal</vt:lpstr>
      <vt:lpstr>Management and Resource Portal</vt:lpstr>
      <vt:lpstr>Azure Storage Explorer </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lpstr>Backup slides</vt:lpstr>
      <vt:lpstr>Commercial and Sovereign Cloud Integration</vt:lpstr>
      <vt:lpstr>Azure Commercial and Sovereign Clouds</vt:lpstr>
      <vt:lpstr>Commercial and Government</vt:lpstr>
      <vt:lpstr>Azure Active Directory with a Sovereign Cloud</vt:lpstr>
      <vt:lpstr>MAG Domain Masking Options</vt:lpstr>
      <vt:lpstr>Identity Overview in the MAG</vt:lpstr>
      <vt:lpstr>Why /16 versus /25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AzureFoundation</dc:title>
  <dc:creator>Will St. Germain</dc:creator>
  <cp:lastModifiedBy>Will St. Germain</cp:lastModifiedBy>
  <cp:revision>8</cp:revision>
  <dcterms:created xsi:type="dcterms:W3CDTF">2018-10-22T14:23:04Z</dcterms:created>
  <dcterms:modified xsi:type="dcterms:W3CDTF">2019-02-12T17:27:06Z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willst@microsoft.com</vt:lpwstr>
  </property>
  <property fmtid="{D5CDD505-2E9C-101B-9397-08002B2CF9AE}" pid="5" name="MSIP_Label_f42aa342-8706-4288-bd11-ebb85995028c_SetDate">
    <vt:lpwstr>2018-10-22T14:23:11.7014038Z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